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4" autoAdjust="0"/>
    <p:restoredTop sz="86466" autoAdjust="0"/>
  </p:normalViewPr>
  <p:slideViewPr>
    <p:cSldViewPr>
      <p:cViewPr varScale="1">
        <p:scale>
          <a:sx n="75" d="100"/>
          <a:sy n="75" d="100"/>
        </p:scale>
        <p:origin x="978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212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28/03/2019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189911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28/03/2019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89664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28/03/2019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76987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28/03/2019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23781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28/03/2019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774749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28/03/2019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06690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28/03/2019</a:t>
            </a:fld>
            <a:endParaRPr lang="fr-FR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76860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28/03/2019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11349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28/03/2019</a:t>
            </a:fld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72215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28/03/2019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67465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28/03/2019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78890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702D9-746A-4526-AA1A-4BB84CF66E91}" type="datetimeFigureOut">
              <a:rPr lang="fr-FR" smtClean="0"/>
              <a:t>28/03/2019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3847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FR1 TT Way Forward update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395536" y="469171"/>
            <a:ext cx="51125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3GPP TSG-RAN WG5 Meeting #5-5G-NR </a:t>
            </a:r>
            <a:r>
              <a:rPr lang="en-GB" b="1" dirty="0" err="1"/>
              <a:t>Adhoc</a:t>
            </a:r>
            <a:endParaRPr lang="en-US" b="1" dirty="0"/>
          </a:p>
          <a:p>
            <a:r>
              <a:rPr lang="en-US" b="1" dirty="0"/>
              <a:t>Xian, China, 9th – 12th April 2019</a:t>
            </a:r>
            <a:endParaRPr lang="fr-FR" b="1" i="1" dirty="0"/>
          </a:p>
          <a:p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6444208" y="476672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b="1" dirty="0"/>
              <a:t> R5-19</a:t>
            </a:r>
            <a:r>
              <a:rPr lang="fr-FR" b="1" dirty="0">
                <a:highlight>
                  <a:srgbClr val="FFFF00"/>
                </a:highlight>
              </a:rPr>
              <a:t>xxxx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2CC83811-6928-486D-8554-6F5EB5A5B1B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noProof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Telecom Italia</a:t>
            </a:r>
          </a:p>
        </p:txBody>
      </p:sp>
    </p:spTree>
    <p:extLst>
      <p:ext uri="{BB962C8B-B14F-4D97-AF65-F5344CB8AC3E}">
        <p14:creationId xmlns:p14="http://schemas.microsoft.com/office/powerpoint/2010/main" val="33171539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Background FR1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120"/>
          </a:xfrm>
        </p:spPr>
        <p:txBody>
          <a:bodyPr>
            <a:normAutofit fontScale="70000" lnSpcReduction="20000"/>
          </a:bodyPr>
          <a:lstStyle/>
          <a:p>
            <a:r>
              <a:rPr lang="en-GB" noProof="0" dirty="0"/>
              <a:t>At RAN5#79 the Maximum Test System Uncertainty for NR FR1 </a:t>
            </a:r>
            <a:r>
              <a:rPr lang="en-GB" noProof="0" dirty="0" err="1"/>
              <a:t>TRx</a:t>
            </a:r>
            <a:r>
              <a:rPr lang="en-GB" noProof="0" dirty="0"/>
              <a:t> tests in TS 38.521-1  has been agreed in R5-183952</a:t>
            </a:r>
          </a:p>
          <a:p>
            <a:r>
              <a:rPr lang="en-GB" noProof="0" dirty="0"/>
              <a:t>At RAN5#79 a Way Forward on FR1 TTs for NR FR1 </a:t>
            </a:r>
            <a:r>
              <a:rPr lang="en-GB" noProof="0" dirty="0" err="1"/>
              <a:t>TRx</a:t>
            </a:r>
            <a:r>
              <a:rPr lang="en-GB" noProof="0" dirty="0"/>
              <a:t> tests in TS 38.521-1 has been agreed in R5-183952 (Except the FFS items)</a:t>
            </a:r>
          </a:p>
          <a:p>
            <a:r>
              <a:rPr lang="en-GB" noProof="0" dirty="0"/>
              <a:t>At RAN5#80 New </a:t>
            </a:r>
            <a:r>
              <a:rPr lang="en-GB" dirty="0"/>
              <a:t>FR1 MU </a:t>
            </a:r>
            <a:r>
              <a:rPr lang="en-GB" noProof="0" dirty="0"/>
              <a:t>values introduced in R5-184484 for the following TCs: 6.3.4.2, 6.3.4.3, 6.3.4.4, 6.4.2.1, 6.4.2.2, 6.4.2.3, 6.4.2.4. New TT values agreed based on the WF </a:t>
            </a:r>
            <a:r>
              <a:rPr lang="en-GB" dirty="0"/>
              <a:t>assumption in R5-185564</a:t>
            </a:r>
            <a:endParaRPr lang="en-GB" noProof="0" dirty="0"/>
          </a:p>
          <a:p>
            <a:r>
              <a:rPr lang="en-GB" noProof="0" dirty="0"/>
              <a:t>At RAN5#80 RAN5 also agreed to maintain the document until the TT for FR1 and FR2 are finalized</a:t>
            </a:r>
          </a:p>
          <a:p>
            <a:r>
              <a:rPr lang="en-GB" dirty="0"/>
              <a:t>At RAN5 5G-AH#3 a WF for FR1 NSA in TS 38.521-3 has been agreed in R5-185657</a:t>
            </a:r>
          </a:p>
          <a:p>
            <a:r>
              <a:rPr lang="en-GB" dirty="0"/>
              <a:t>At RAN5#81 an update has been presented in R5-187813</a:t>
            </a:r>
          </a:p>
          <a:p>
            <a:r>
              <a:rPr lang="en-GB" dirty="0"/>
              <a:t>At RAN5 5G-AH#4 an update has been presented in R5-190940</a:t>
            </a:r>
          </a:p>
          <a:p>
            <a:r>
              <a:rPr lang="en-GB" dirty="0"/>
              <a:t>At RAN5#82 an update has been presented in R5-192596</a:t>
            </a:r>
          </a:p>
          <a:p>
            <a:endParaRPr lang="en-GB" noProof="0" dirty="0"/>
          </a:p>
          <a:p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40977950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0C8DB-20AC-48B4-B65C-9916968FB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Agreed FR1 Way Forward: TT &lt; MU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E8E1C6-7F8C-4A16-9309-1A25985280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Tx/>
            </a:pPr>
            <a:r>
              <a:rPr lang="en-GB" sz="2400" noProof="0" dirty="0"/>
              <a:t>At RAN5#79 TT WF agreed in R5-183952</a:t>
            </a:r>
            <a:endParaRPr lang="en-GB" sz="24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Tx/>
            </a:pPr>
            <a:r>
              <a:rPr lang="en-GB" sz="2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WF: Except the FFS Items, the proposed FR1 TT Values are included in the spreadsheet file, based on the following assumption:</a:t>
            </a:r>
          </a:p>
          <a:p>
            <a:pPr lvl="1"/>
            <a:r>
              <a:rPr lang="en-GB" sz="2000" i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SA FR1 TT values should not exceed the value adopted in pure LTE (TS 36.521-1 BW ≤ 20 MHz f ≤ 4.2 GHz). It is assumed that the amount of uncertainty exceeding the E-UTRAN shall not be considered.</a:t>
            </a:r>
          </a:p>
        </p:txBody>
      </p:sp>
    </p:spTree>
    <p:extLst>
      <p:ext uri="{BB962C8B-B14F-4D97-AF65-F5344CB8AC3E}">
        <p14:creationId xmlns:p14="http://schemas.microsoft.com/office/powerpoint/2010/main" val="13084092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0C8DB-20AC-48B4-B65C-9916968FB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Agreed FR1 NSA WF TS 38.521-3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E8E1C6-7F8C-4A16-9309-1A25985280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Tx/>
            </a:pPr>
            <a:r>
              <a:rPr lang="en-GB" sz="2400" dirty="0"/>
              <a:t>At 5G-AH#3 RAN5 agreed NSA MU in R5-185641</a:t>
            </a:r>
            <a:endParaRPr lang="en-GB" sz="2400" noProof="0" dirty="0"/>
          </a:p>
          <a:p>
            <a:pPr>
              <a:buClrTx/>
            </a:pPr>
            <a:r>
              <a:rPr lang="en-GB" sz="2400" noProof="0" dirty="0"/>
              <a:t>At 5G-AH#</a:t>
            </a:r>
            <a:r>
              <a:rPr lang="en-GB" sz="2400" dirty="0"/>
              <a:t>3 RAN5 </a:t>
            </a:r>
            <a:r>
              <a:rPr lang="en-GB" sz="2400" noProof="0" dirty="0"/>
              <a:t>agreed </a:t>
            </a:r>
            <a:r>
              <a:rPr lang="en-GB" sz="2400" dirty="0"/>
              <a:t>WF</a:t>
            </a:r>
            <a:r>
              <a:rPr lang="en-GB" sz="2400" noProof="0" dirty="0"/>
              <a:t> in R5-185657 </a:t>
            </a:r>
            <a:r>
              <a:rPr lang="en-GB" sz="2400" dirty="0"/>
              <a:t>for TS 38.521-3 FR1 EN-DC as follow:</a:t>
            </a:r>
            <a:endParaRPr lang="en-GB" sz="24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case TT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LTE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TT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0, TT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 be defined as zero.</a:t>
            </a:r>
          </a:p>
          <a:p>
            <a:pPr lvl="1"/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case MU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MU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same FR1 WF to be applied to corresponding FR1 TCs in TS 38.521-3.</a:t>
            </a:r>
          </a:p>
          <a:p>
            <a:pPr lvl="1"/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case MU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&gt; MU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same FR1 WF to be applied to corresponding FR1 TCs in TS 38.521-3.</a:t>
            </a:r>
            <a:endParaRPr lang="en-GB" sz="1600" i="1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58121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A8E78B-6D35-4D7D-A4E1-22A4834E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Attached Spreadsheets update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5D2B88-B293-4E79-87E9-177A1C2FA3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fontScale="85000" lnSpcReduction="20000"/>
          </a:bodyPr>
          <a:lstStyle/>
          <a:p>
            <a:r>
              <a:rPr lang="en-GB" noProof="0" dirty="0"/>
              <a:t>TS 38.521-1 SA FR1 TT</a:t>
            </a:r>
          </a:p>
          <a:p>
            <a:pPr lvl="1"/>
            <a:r>
              <a:rPr lang="en-GB" noProof="0" dirty="0"/>
              <a:t>Introduces the still missing UL-MIMO Test cases and minor few TC alignment</a:t>
            </a:r>
            <a:r>
              <a:rPr lang="en-GB" dirty="0"/>
              <a:t>.</a:t>
            </a:r>
          </a:p>
          <a:p>
            <a:pPr lvl="1"/>
            <a:r>
              <a:rPr lang="en-GB" dirty="0"/>
              <a:t>Introduced UL-MIMO MU (R5-190955) and TT (R5-190954 and R5-190956)</a:t>
            </a:r>
          </a:p>
          <a:p>
            <a:pPr lvl="1"/>
            <a:r>
              <a:rPr lang="en-GB" dirty="0"/>
              <a:t>Introduced New CA TCs and </a:t>
            </a:r>
            <a:r>
              <a:rPr lang="en-GB" dirty="0" err="1"/>
              <a:t>RefSense</a:t>
            </a:r>
            <a:r>
              <a:rPr lang="en-GB" dirty="0"/>
              <a:t> for SUL and 4RX new tests</a:t>
            </a:r>
          </a:p>
          <a:p>
            <a:pPr lvl="1"/>
            <a:r>
              <a:rPr lang="en-GB" dirty="0"/>
              <a:t>New TCs introduced at RAN5#82 added</a:t>
            </a:r>
          </a:p>
          <a:p>
            <a:pPr lvl="1"/>
            <a:r>
              <a:rPr lang="en-GB" dirty="0"/>
              <a:t>Some misalignment among WF, Annex F and TC highlighted in </a:t>
            </a:r>
            <a:r>
              <a:rPr lang="en-GB" dirty="0">
                <a:highlight>
                  <a:srgbClr val="FFFF00"/>
                </a:highlight>
              </a:rPr>
              <a:t>yellow</a:t>
            </a:r>
          </a:p>
          <a:p>
            <a:r>
              <a:rPr lang="en-GB" dirty="0"/>
              <a:t>TS 38.521-3 NSA FR1 TT</a:t>
            </a:r>
          </a:p>
          <a:p>
            <a:pPr lvl="1"/>
            <a:r>
              <a:rPr lang="en-GB" noProof="0" dirty="0"/>
              <a:t>Added missing Test </a:t>
            </a:r>
            <a:r>
              <a:rPr lang="en-GB" dirty="0"/>
              <a:t>Cases: 6.3B.3.1, 6.3B.3.2, 6.3B.3.3, 6.3B.3.4</a:t>
            </a:r>
          </a:p>
          <a:p>
            <a:pPr lvl="1"/>
            <a:r>
              <a:rPr lang="en-GB" dirty="0"/>
              <a:t>New TCs introduced at RAN5#82 added</a:t>
            </a:r>
          </a:p>
          <a:p>
            <a:pPr lvl="1"/>
            <a:endParaRPr lang="en-GB" noProof="0" dirty="0"/>
          </a:p>
          <a:p>
            <a:endParaRPr lang="en-GB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01775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4404</TotalTime>
  <Words>444</Words>
  <Application>Microsoft Office PowerPoint</Application>
  <PresentationFormat>On-screen Show (4:3)</PresentationFormat>
  <Paragraphs>34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Times New Roman</vt:lpstr>
      <vt:lpstr>Thème Office</vt:lpstr>
      <vt:lpstr>FR1 TT Way Forward update</vt:lpstr>
      <vt:lpstr>Background FR1</vt:lpstr>
      <vt:lpstr>Agreed FR1 Way Forward: TT &lt; MU</vt:lpstr>
      <vt:lpstr>Agreed FR1 NSA WF TS 38.521-3</vt:lpstr>
      <vt:lpstr>Attached Spreadsheets update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NR TT Way Forward update</dc:title>
  <dc:creator>massimiliano.ubicini@telecomitalia.it</dc:creator>
  <cp:lastModifiedBy>Ubicini Massimiliano</cp:lastModifiedBy>
  <cp:revision>174</cp:revision>
  <dcterms:created xsi:type="dcterms:W3CDTF">2018-05-23T08:39:00Z</dcterms:created>
  <dcterms:modified xsi:type="dcterms:W3CDTF">2019-03-28T09:09:10Z</dcterms:modified>
</cp:coreProperties>
</file>