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custDataLst>
    <p:tags r:id="rId4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564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A323E-9138-40D7-9568-FDB592FE9E85}" type="datetimeFigureOut">
              <a:rPr lang="de-DE" smtClean="0"/>
              <a:t>10.10.2018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88CEC-C53B-4252-9C6F-51D4DF78D26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05215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A323E-9138-40D7-9568-FDB592FE9E85}" type="datetimeFigureOut">
              <a:rPr lang="de-DE" smtClean="0"/>
              <a:t>10.10.2018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88CEC-C53B-4252-9C6F-51D4DF78D26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51965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A323E-9138-40D7-9568-FDB592FE9E85}" type="datetimeFigureOut">
              <a:rPr lang="de-DE" smtClean="0"/>
              <a:t>10.10.2018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88CEC-C53B-4252-9C6F-51D4DF78D26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7150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A323E-9138-40D7-9568-FDB592FE9E85}" type="datetimeFigureOut">
              <a:rPr lang="de-DE" smtClean="0"/>
              <a:t>10.10.2018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88CEC-C53B-4252-9C6F-51D4DF78D26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97699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A323E-9138-40D7-9568-FDB592FE9E85}" type="datetimeFigureOut">
              <a:rPr lang="de-DE" smtClean="0"/>
              <a:t>10.10.2018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88CEC-C53B-4252-9C6F-51D4DF78D26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8258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A323E-9138-40D7-9568-FDB592FE9E85}" type="datetimeFigureOut">
              <a:rPr lang="de-DE" smtClean="0"/>
              <a:t>10.10.2018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88CEC-C53B-4252-9C6F-51D4DF78D26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23108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A323E-9138-40D7-9568-FDB592FE9E85}" type="datetimeFigureOut">
              <a:rPr lang="de-DE" smtClean="0"/>
              <a:t>10.10.2018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88CEC-C53B-4252-9C6F-51D4DF78D26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93431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A323E-9138-40D7-9568-FDB592FE9E85}" type="datetimeFigureOut">
              <a:rPr lang="de-DE" smtClean="0"/>
              <a:t>10.10.2018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88CEC-C53B-4252-9C6F-51D4DF78D26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84512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A323E-9138-40D7-9568-FDB592FE9E85}" type="datetimeFigureOut">
              <a:rPr lang="de-DE" smtClean="0"/>
              <a:t>10.10.2018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88CEC-C53B-4252-9C6F-51D4DF78D26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0826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A323E-9138-40D7-9568-FDB592FE9E85}" type="datetimeFigureOut">
              <a:rPr lang="de-DE" smtClean="0"/>
              <a:t>10.10.2018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88CEC-C53B-4252-9C6F-51D4DF78D26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789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A323E-9138-40D7-9568-FDB592FE9E85}" type="datetimeFigureOut">
              <a:rPr lang="de-DE" smtClean="0"/>
              <a:t>10.10.2018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88CEC-C53B-4252-9C6F-51D4DF78D26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57822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A323E-9138-40D7-9568-FDB592FE9E85}" type="datetimeFigureOut">
              <a:rPr lang="de-DE" smtClean="0"/>
              <a:t>10.10.2018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288CEC-C53B-4252-9C6F-51D4DF78D26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4115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Wordings for UL NAS messages</a:t>
            </a:r>
            <a:endParaRPr lang="de-D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Hans Rohnert, Rohde &amp; Schwarz</a:t>
            </a:r>
            <a:endParaRPr lang="de-DE" dirty="0"/>
          </a:p>
        </p:txBody>
      </p:sp>
      <p:sp>
        <p:nvSpPr>
          <p:cNvPr id="7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9411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Wording proposal for IEs in UL NAS messages</a:t>
            </a:r>
            <a:br>
              <a:rPr lang="en-US" dirty="0" smtClean="0"/>
            </a:br>
            <a:endParaRPr lang="de-DE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8082877"/>
              </p:ext>
            </p:extLst>
          </p:nvPr>
        </p:nvGraphicFramePr>
        <p:xfrm>
          <a:off x="858980" y="1874981"/>
          <a:ext cx="10494820" cy="493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3705">
                  <a:extLst>
                    <a:ext uri="{9D8B030D-6E8A-4147-A177-3AD203B41FA5}">
                      <a16:colId xmlns:a16="http://schemas.microsoft.com/office/drawing/2014/main" val="1408185695"/>
                    </a:ext>
                  </a:extLst>
                </a:gridCol>
                <a:gridCol w="2623705">
                  <a:extLst>
                    <a:ext uri="{9D8B030D-6E8A-4147-A177-3AD203B41FA5}">
                      <a16:colId xmlns:a16="http://schemas.microsoft.com/office/drawing/2014/main" val="1998001945"/>
                    </a:ext>
                  </a:extLst>
                </a:gridCol>
                <a:gridCol w="2623705">
                  <a:extLst>
                    <a:ext uri="{9D8B030D-6E8A-4147-A177-3AD203B41FA5}">
                      <a16:colId xmlns:a16="http://schemas.microsoft.com/office/drawing/2014/main" val="531711744"/>
                    </a:ext>
                  </a:extLst>
                </a:gridCol>
                <a:gridCol w="2623705">
                  <a:extLst>
                    <a:ext uri="{9D8B030D-6E8A-4147-A177-3AD203B41FA5}">
                      <a16:colId xmlns:a16="http://schemas.microsoft.com/office/drawing/2014/main" val="2315124361"/>
                    </a:ext>
                  </a:extLst>
                </a:gridCol>
              </a:tblGrid>
              <a:tr h="367003">
                <a:tc>
                  <a:txBody>
                    <a:bodyPr/>
                    <a:lstStyle/>
                    <a:p>
                      <a:r>
                        <a:rPr lang="en-US" dirty="0" smtClean="0"/>
                        <a:t>Presence</a:t>
                      </a:r>
                      <a:r>
                        <a:rPr lang="en-US" baseline="0" dirty="0" smtClean="0"/>
                        <a:t> of IE in scenario at hand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What</a:t>
                      </a:r>
                      <a:r>
                        <a:rPr lang="en-US" baseline="0" dirty="0" smtClean="0"/>
                        <a:t> to test for this IE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Wording in test spec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Impact</a:t>
                      </a:r>
                      <a:r>
                        <a:rPr lang="en-US" baseline="0" dirty="0" smtClean="0"/>
                        <a:t> for TTCN</a:t>
                      </a: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6768875"/>
                  </a:ext>
                </a:extLst>
              </a:tr>
              <a:tr h="367003">
                <a:tc>
                  <a:txBody>
                    <a:bodyPr/>
                    <a:lstStyle/>
                    <a:p>
                      <a:r>
                        <a:rPr lang="en-US" dirty="0" smtClean="0"/>
                        <a:t>Forbidden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Test that not present in scenario at hand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Not present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Fail TC if IE present</a:t>
                      </a: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9350847"/>
                  </a:ext>
                </a:extLst>
              </a:tr>
              <a:tr h="633457">
                <a:tc>
                  <a:txBody>
                    <a:bodyPr/>
                    <a:lstStyle/>
                    <a:p>
                      <a:r>
                        <a:rPr lang="en-US" dirty="0" smtClean="0"/>
                        <a:t>Mandatory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r>
                        <a:rPr lang="en-US" baseline="0" dirty="0" smtClean="0"/>
                        <a:t> specific value to be enforced by TTCN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Present but contents not checked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Fail TC</a:t>
                      </a:r>
                      <a:r>
                        <a:rPr lang="en-US" baseline="0" dirty="0" smtClean="0"/>
                        <a:t> if IE not present</a:t>
                      </a: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1381917"/>
                  </a:ext>
                </a:extLst>
              </a:tr>
              <a:tr h="904939">
                <a:tc>
                  <a:txBody>
                    <a:bodyPr/>
                    <a:lstStyle/>
                    <a:p>
                      <a:r>
                        <a:rPr lang="en-US" dirty="0" smtClean="0"/>
                        <a:t>Mandatory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Specific value(s) is/are to</a:t>
                      </a:r>
                      <a:r>
                        <a:rPr lang="en-US" baseline="0" dirty="0" smtClean="0"/>
                        <a:t> be enforced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&lt;specific value(s) given&gt;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Fail TC if IE not present.</a:t>
                      </a:r>
                      <a:r>
                        <a:rPr lang="en-US" baseline="0" dirty="0" smtClean="0"/>
                        <a:t> Fail TC if value(s) not according to prescription</a:t>
                      </a: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9554173"/>
                  </a:ext>
                </a:extLst>
              </a:tr>
              <a:tr h="904939">
                <a:tc>
                  <a:txBody>
                    <a:bodyPr/>
                    <a:lstStyle/>
                    <a:p>
                      <a:r>
                        <a:rPr lang="en-US" dirty="0" smtClean="0"/>
                        <a:t>Optional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r>
                        <a:rPr lang="en-US" baseline="0" dirty="0" smtClean="0"/>
                        <a:t> specific value to be enforced by TTCN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If present</a:t>
                      </a:r>
                      <a:r>
                        <a:rPr lang="en-US" smtClean="0"/>
                        <a:t>: contents not </a:t>
                      </a:r>
                      <a:r>
                        <a:rPr lang="en-US" dirty="0" smtClean="0"/>
                        <a:t>checked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TTCN allows the IE to be present but does not do any</a:t>
                      </a:r>
                      <a:r>
                        <a:rPr lang="en-US" baseline="0" dirty="0" smtClean="0"/>
                        <a:t> checking of values</a:t>
                      </a: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8453892"/>
                  </a:ext>
                </a:extLst>
              </a:tr>
              <a:tr h="1176420">
                <a:tc>
                  <a:txBody>
                    <a:bodyPr/>
                    <a:lstStyle/>
                    <a:p>
                      <a:r>
                        <a:rPr lang="en-US" dirty="0" smtClean="0"/>
                        <a:t>Optional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Specific value(s) is/are to be enforced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smtClean="0"/>
                        <a:t>by TTCN in </a:t>
                      </a:r>
                      <a:r>
                        <a:rPr lang="en-US" baseline="0" dirty="0" smtClean="0"/>
                        <a:t>case UE brings IE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If</a:t>
                      </a:r>
                      <a:r>
                        <a:rPr lang="en-US" baseline="0" dirty="0" smtClean="0"/>
                        <a:t> present: &lt;specific value(s) given&gt;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TTCN checks if IE present.</a:t>
                      </a:r>
                      <a:r>
                        <a:rPr lang="en-US" baseline="0" dirty="0" smtClean="0"/>
                        <a:t> If present and value(s) not according to prescription TC fails.</a:t>
                      </a: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4460995"/>
                  </a:ext>
                </a:extLst>
              </a:tr>
            </a:tbl>
          </a:graphicData>
        </a:graphic>
      </p:graphicFrame>
      <p:sp>
        <p:nvSpPr>
          <p:cNvPr id="4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327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</Words>
  <Application>Microsoft Office PowerPoint</Application>
  <PresentationFormat>Widescreen</PresentationFormat>
  <Paragraphs>27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Wordings for UL NAS messages</vt:lpstr>
      <vt:lpstr>Wording proposal for IEs in UL NAS messages </vt:lpstr>
    </vt:vector>
  </TitlesOfParts>
  <Company>Rohde &amp; Schwarz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Wordings for UL messages</dc:title>
  <dc:creator>Rohde &amp; Schwarz</dc:creator>
  <cp:lastModifiedBy>Rohde &amp; Schwarz</cp:lastModifiedBy>
  <cp:revision>18</cp:revision>
  <dcterms:created xsi:type="dcterms:W3CDTF">2018-10-09T08:32:47Z</dcterms:created>
  <dcterms:modified xsi:type="dcterms:W3CDTF">2018-10-10T06:01:15Z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i4>0</vt:i4>
  </property>
</Properties>
</file>