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1"/>
  </p:notesMasterIdLst>
  <p:handoutMasterIdLst>
    <p:handoutMasterId r:id="rId22"/>
  </p:handoutMasterIdLst>
  <p:sldIdLst>
    <p:sldId id="341" r:id="rId2"/>
    <p:sldId id="874" r:id="rId3"/>
    <p:sldId id="867" r:id="rId4"/>
    <p:sldId id="876" r:id="rId5"/>
    <p:sldId id="304" r:id="rId6"/>
    <p:sldId id="811" r:id="rId7"/>
    <p:sldId id="809" r:id="rId8"/>
    <p:sldId id="808" r:id="rId9"/>
    <p:sldId id="810" r:id="rId10"/>
    <p:sldId id="868" r:id="rId11"/>
    <p:sldId id="869" r:id="rId12"/>
    <p:sldId id="870" r:id="rId13"/>
    <p:sldId id="878" r:id="rId14"/>
    <p:sldId id="322" r:id="rId15"/>
    <p:sldId id="323" r:id="rId16"/>
    <p:sldId id="324" r:id="rId17"/>
    <p:sldId id="340" r:id="rId18"/>
    <p:sldId id="871" r:id="rId19"/>
    <p:sldId id="872" r:id="rId20"/>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FFFFFF"/>
    <a:srgbClr val="FF6600"/>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180" autoAdjust="0"/>
    <p:restoredTop sz="89307" autoAdjust="0"/>
  </p:normalViewPr>
  <p:slideViewPr>
    <p:cSldViewPr snapToGrid="0">
      <p:cViewPr varScale="1">
        <p:scale>
          <a:sx n="102" d="100"/>
          <a:sy n="102" d="100"/>
        </p:scale>
        <p:origin x="1572"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er Genoud" userId="e3287607-b312-4221-8c8d-a6943b641987" providerId="ADAL" clId="{0983A3D5-A177-46B2-ABD9-E32B60BB9966}"/>
    <pc:docChg chg="undo custSel delSld modSld">
      <pc:chgData name="Olivier Genoud" userId="e3287607-b312-4221-8c8d-a6943b641987" providerId="ADAL" clId="{0983A3D5-A177-46B2-ABD9-E32B60BB9966}" dt="2022-08-12T15:27:22.481" v="128" actId="5793"/>
      <pc:docMkLst>
        <pc:docMk/>
      </pc:docMkLst>
      <pc:sldChg chg="modSp">
        <pc:chgData name="Olivier Genoud" userId="e3287607-b312-4221-8c8d-a6943b641987" providerId="ADAL" clId="{0983A3D5-A177-46B2-ABD9-E32B60BB9966}" dt="2022-08-12T15:25:59.757" v="122" actId="404"/>
        <pc:sldMkLst>
          <pc:docMk/>
          <pc:sldMk cId="0" sldId="304"/>
        </pc:sldMkLst>
        <pc:spChg chg="mod">
          <ac:chgData name="Olivier Genoud" userId="e3287607-b312-4221-8c8d-a6943b641987" providerId="ADAL" clId="{0983A3D5-A177-46B2-ABD9-E32B60BB9966}" dt="2022-08-12T15:25:59.757" v="122" actId="404"/>
          <ac:spMkLst>
            <pc:docMk/>
            <pc:sldMk cId="0" sldId="304"/>
            <ac:spMk id="5" creationId="{4CCF5F94-F85A-4B75-B5EE-FEE92D005330}"/>
          </ac:spMkLst>
        </pc:spChg>
        <pc:spChg chg="mod">
          <ac:chgData name="Olivier Genoud" userId="e3287607-b312-4221-8c8d-a6943b641987" providerId="ADAL" clId="{0983A3D5-A177-46B2-ABD9-E32B60BB9966}" dt="2022-08-12T15:25:59.757" v="122" actId="404"/>
          <ac:spMkLst>
            <pc:docMk/>
            <pc:sldMk cId="0" sldId="304"/>
            <ac:spMk id="8195" creationId="{4AA9321B-D67F-4928-ABEC-C22F5EFB5B30}"/>
          </ac:spMkLst>
        </pc:spChg>
        <pc:spChg chg="mod">
          <ac:chgData name="Olivier Genoud" userId="e3287607-b312-4221-8c8d-a6943b641987" providerId="ADAL" clId="{0983A3D5-A177-46B2-ABD9-E32B60BB9966}" dt="2022-08-12T15:25:59.757" v="122" actId="404"/>
          <ac:spMkLst>
            <pc:docMk/>
            <pc:sldMk cId="0" sldId="304"/>
            <ac:spMk id="8196" creationId="{09DE4C67-0C44-4013-AD9C-EF9AA7E8CAB1}"/>
          </ac:spMkLst>
        </pc:spChg>
      </pc:sldChg>
      <pc:sldChg chg="delSp modSp mod">
        <pc:chgData name="Olivier Genoud" userId="e3287607-b312-4221-8c8d-a6943b641987" providerId="ADAL" clId="{0983A3D5-A177-46B2-ABD9-E32B60BB9966}" dt="2022-08-12T15:23:28.632" v="105" actId="478"/>
        <pc:sldMkLst>
          <pc:docMk/>
          <pc:sldMk cId="0" sldId="322"/>
        </pc:sldMkLst>
        <pc:spChg chg="del">
          <ac:chgData name="Olivier Genoud" userId="e3287607-b312-4221-8c8d-a6943b641987" providerId="ADAL" clId="{0983A3D5-A177-46B2-ABD9-E32B60BB9966}" dt="2022-08-12T15:23:28.632" v="105" actId="478"/>
          <ac:spMkLst>
            <pc:docMk/>
            <pc:sldMk cId="0" sldId="322"/>
            <ac:spMk id="6" creationId="{BE1C1141-8608-4AA2-9553-0BD50EFC042A}"/>
          </ac:spMkLst>
        </pc:spChg>
        <pc:graphicFrameChg chg="modGraphic">
          <ac:chgData name="Olivier Genoud" userId="e3287607-b312-4221-8c8d-a6943b641987" providerId="ADAL" clId="{0983A3D5-A177-46B2-ABD9-E32B60BB9966}" dt="2022-08-12T15:21:21.571" v="87" actId="13926"/>
          <ac:graphicFrameMkLst>
            <pc:docMk/>
            <pc:sldMk cId="0" sldId="322"/>
            <ac:graphicFrameMk id="8" creationId="{31C1D8F2-EFA5-4529-9079-E743F0086B69}"/>
          </ac:graphicFrameMkLst>
        </pc:graphicFrameChg>
      </pc:sldChg>
      <pc:sldChg chg="delSp modSp mod">
        <pc:chgData name="Olivier Genoud" userId="e3287607-b312-4221-8c8d-a6943b641987" providerId="ADAL" clId="{0983A3D5-A177-46B2-ABD9-E32B60BB9966}" dt="2022-08-12T15:23:32.149" v="106" actId="478"/>
        <pc:sldMkLst>
          <pc:docMk/>
          <pc:sldMk cId="0" sldId="323"/>
        </pc:sldMkLst>
        <pc:spChg chg="del">
          <ac:chgData name="Olivier Genoud" userId="e3287607-b312-4221-8c8d-a6943b641987" providerId="ADAL" clId="{0983A3D5-A177-46B2-ABD9-E32B60BB9966}" dt="2022-08-12T15:23:32.149" v="106" actId="478"/>
          <ac:spMkLst>
            <pc:docMk/>
            <pc:sldMk cId="0" sldId="323"/>
            <ac:spMk id="6" creationId="{CCB1D15B-9F9A-4DD3-B9D7-0A288C4A3F2F}"/>
          </ac:spMkLst>
        </pc:spChg>
        <pc:graphicFrameChg chg="mod modGraphic">
          <ac:chgData name="Olivier Genoud" userId="e3287607-b312-4221-8c8d-a6943b641987" providerId="ADAL" clId="{0983A3D5-A177-46B2-ABD9-E32B60BB9966}" dt="2022-08-12T15:22:57.297" v="104" actId="6549"/>
          <ac:graphicFrameMkLst>
            <pc:docMk/>
            <pc:sldMk cId="0" sldId="323"/>
            <ac:graphicFrameMk id="8" creationId="{3523190A-F6B1-4E85-879B-A46D21D293E2}"/>
          </ac:graphicFrameMkLst>
        </pc:graphicFrameChg>
      </pc:sldChg>
      <pc:sldChg chg="delSp modSp mod">
        <pc:chgData name="Olivier Genoud" userId="e3287607-b312-4221-8c8d-a6943b641987" providerId="ADAL" clId="{0983A3D5-A177-46B2-ABD9-E32B60BB9966}" dt="2022-08-12T15:24:32.690" v="115" actId="207"/>
        <pc:sldMkLst>
          <pc:docMk/>
          <pc:sldMk cId="0" sldId="324"/>
        </pc:sldMkLst>
        <pc:spChg chg="del">
          <ac:chgData name="Olivier Genoud" userId="e3287607-b312-4221-8c8d-a6943b641987" providerId="ADAL" clId="{0983A3D5-A177-46B2-ABD9-E32B60BB9966}" dt="2022-08-12T15:23:36.789" v="107" actId="478"/>
          <ac:spMkLst>
            <pc:docMk/>
            <pc:sldMk cId="0" sldId="324"/>
            <ac:spMk id="8" creationId="{6A9B2D16-0EBE-4089-AA6C-143FBBA06CC7}"/>
          </ac:spMkLst>
        </pc:spChg>
        <pc:spChg chg="mod">
          <ac:chgData name="Olivier Genoud" userId="e3287607-b312-4221-8c8d-a6943b641987" providerId="ADAL" clId="{0983A3D5-A177-46B2-ABD9-E32B60BB9966}" dt="2022-08-12T15:23:41.943" v="108" actId="20577"/>
          <ac:spMkLst>
            <pc:docMk/>
            <pc:sldMk cId="0" sldId="324"/>
            <ac:spMk id="30723" creationId="{14D8DDB8-47B2-498A-955D-6594BFFF6A1F}"/>
          </ac:spMkLst>
        </pc:spChg>
        <pc:graphicFrameChg chg="modGraphic">
          <ac:chgData name="Olivier Genoud" userId="e3287607-b312-4221-8c8d-a6943b641987" providerId="ADAL" clId="{0983A3D5-A177-46B2-ABD9-E32B60BB9966}" dt="2022-08-12T15:24:32.690" v="115" actId="207"/>
          <ac:graphicFrameMkLst>
            <pc:docMk/>
            <pc:sldMk cId="0" sldId="324"/>
            <ac:graphicFrameMk id="6" creationId="{39EF35DE-51FD-49FE-8CC9-80BA75B1483B}"/>
          </ac:graphicFrameMkLst>
        </pc:graphicFrameChg>
      </pc:sldChg>
      <pc:sldChg chg="del">
        <pc:chgData name="Olivier Genoud" userId="e3287607-b312-4221-8c8d-a6943b641987" providerId="ADAL" clId="{0983A3D5-A177-46B2-ABD9-E32B60BB9966}" dt="2022-08-12T15:24:21.419" v="109" actId="47"/>
        <pc:sldMkLst>
          <pc:docMk/>
          <pc:sldMk cId="0" sldId="325"/>
        </pc:sldMkLst>
      </pc:sldChg>
      <pc:sldChg chg="modSp mod">
        <pc:chgData name="Olivier Genoud" userId="e3287607-b312-4221-8c8d-a6943b641987" providerId="ADAL" clId="{0983A3D5-A177-46B2-ABD9-E32B60BB9966}" dt="2022-08-12T15:27:22.481" v="128" actId="5793"/>
        <pc:sldMkLst>
          <pc:docMk/>
          <pc:sldMk cId="0" sldId="811"/>
        </pc:sldMkLst>
        <pc:graphicFrameChg chg="modGraphic">
          <ac:chgData name="Olivier Genoud" userId="e3287607-b312-4221-8c8d-a6943b641987" providerId="ADAL" clId="{0983A3D5-A177-46B2-ABD9-E32B60BB9966}" dt="2022-08-12T15:27:22.481" v="128" actId="5793"/>
          <ac:graphicFrameMkLst>
            <pc:docMk/>
            <pc:sldMk cId="0" sldId="811"/>
            <ac:graphicFrameMk id="6" creationId="{303CD404-7819-49B2-818B-645C47D27BBE}"/>
          </ac:graphicFrameMkLst>
        </pc:graphicFrameChg>
      </pc:sldChg>
      <pc:sldChg chg="modSp mod">
        <pc:chgData name="Olivier Genoud" userId="e3287607-b312-4221-8c8d-a6943b641987" providerId="ADAL" clId="{0983A3D5-A177-46B2-ABD9-E32B60BB9966}" dt="2022-08-12T09:13:44.986" v="70" actId="6549"/>
        <pc:sldMkLst>
          <pc:docMk/>
          <pc:sldMk cId="0" sldId="868"/>
        </pc:sldMkLst>
        <pc:graphicFrameChg chg="modGraphic">
          <ac:chgData name="Olivier Genoud" userId="e3287607-b312-4221-8c8d-a6943b641987" providerId="ADAL" clId="{0983A3D5-A177-46B2-ABD9-E32B60BB9966}" dt="2022-08-12T09:13:44.986" v="70" actId="6549"/>
          <ac:graphicFrameMkLst>
            <pc:docMk/>
            <pc:sldMk cId="0" sldId="868"/>
            <ac:graphicFrameMk id="8" creationId="{AA90B619-DFE2-4A9C-B06E-260B518FDC0C}"/>
          </ac:graphicFrameMkLst>
        </pc:graphicFrameChg>
      </pc:sldChg>
      <pc:sldChg chg="modSp mod">
        <pc:chgData name="Olivier Genoud" userId="e3287607-b312-4221-8c8d-a6943b641987" providerId="ADAL" clId="{0983A3D5-A177-46B2-ABD9-E32B60BB9966}" dt="2022-08-12T15:21:37.215" v="88" actId="13926"/>
        <pc:sldMkLst>
          <pc:docMk/>
          <pc:sldMk cId="0" sldId="869"/>
        </pc:sldMkLst>
        <pc:graphicFrameChg chg="modGraphic">
          <ac:chgData name="Olivier Genoud" userId="e3287607-b312-4221-8c8d-a6943b641987" providerId="ADAL" clId="{0983A3D5-A177-46B2-ABD9-E32B60BB9966}" dt="2022-08-12T15:21:37.215" v="88" actId="13926"/>
          <ac:graphicFrameMkLst>
            <pc:docMk/>
            <pc:sldMk cId="0" sldId="869"/>
            <ac:graphicFrameMk id="8" creationId="{76A3D22C-ADA5-49D2-8486-33C02C29F828}"/>
          </ac:graphicFrameMkLst>
        </pc:graphicFrameChg>
      </pc:sldChg>
    </pc:docChg>
  </pc:docChgLst>
  <pc:docChgLst>
    <pc:chgData name="Olivier Genoud" userId="e3287607-b312-4221-8c8d-a6943b641987" providerId="ADAL" clId="{F4C95B7B-9C2A-4BA0-918F-A4A6D77A94CE}"/>
    <pc:docChg chg="modSld modMainMaster">
      <pc:chgData name="Olivier Genoud" userId="e3287607-b312-4221-8c8d-a6943b641987" providerId="ADAL" clId="{F4C95B7B-9C2A-4BA0-918F-A4A6D77A94CE}" dt="2022-01-12T17:28:31.494" v="41" actId="1076"/>
      <pc:docMkLst>
        <pc:docMk/>
      </pc:docMkLst>
      <pc:sldChg chg="modSp mod">
        <pc:chgData name="Olivier Genoud" userId="e3287607-b312-4221-8c8d-a6943b641987" providerId="ADAL" clId="{F4C95B7B-9C2A-4BA0-918F-A4A6D77A94CE}" dt="2022-01-12T17:27:05.672" v="1" actId="6549"/>
        <pc:sldMkLst>
          <pc:docMk/>
          <pc:sldMk cId="0" sldId="341"/>
        </pc:sldMkLst>
        <pc:spChg chg="mod">
          <ac:chgData name="Olivier Genoud" userId="e3287607-b312-4221-8c8d-a6943b641987" providerId="ADAL" clId="{F4C95B7B-9C2A-4BA0-918F-A4A6D77A94CE}" dt="2022-01-12T17:27:05.672" v="1" actId="6549"/>
          <ac:spMkLst>
            <pc:docMk/>
            <pc:sldMk cId="0" sldId="341"/>
            <ac:spMk id="5122" creationId="{BB023146-264F-4A3E-B3FE-6023E397D993}"/>
          </ac:spMkLst>
        </pc:spChg>
      </pc:sldChg>
      <pc:sldChg chg="addSp modSp mod">
        <pc:chgData name="Olivier Genoud" userId="e3287607-b312-4221-8c8d-a6943b641987" providerId="ADAL" clId="{F4C95B7B-9C2A-4BA0-918F-A4A6D77A94CE}" dt="2022-01-12T17:28:31.494" v="41" actId="1076"/>
        <pc:sldMkLst>
          <pc:docMk/>
          <pc:sldMk cId="0" sldId="363"/>
        </pc:sldMkLst>
        <pc:spChg chg="add mod">
          <ac:chgData name="Olivier Genoud" userId="e3287607-b312-4221-8c8d-a6943b641987" providerId="ADAL" clId="{F4C95B7B-9C2A-4BA0-918F-A4A6D77A94CE}" dt="2022-01-12T17:28:31.494" v="41" actId="1076"/>
          <ac:spMkLst>
            <pc:docMk/>
            <pc:sldMk cId="0" sldId="363"/>
            <ac:spMk id="4" creationId="{2C538744-2D5B-4DB8-974F-CF621D6844F6}"/>
          </ac:spMkLst>
        </pc:spChg>
      </pc:sldChg>
      <pc:sldChg chg="addSp modSp mod">
        <pc:chgData name="Olivier Genoud" userId="e3287607-b312-4221-8c8d-a6943b641987" providerId="ADAL" clId="{F4C95B7B-9C2A-4BA0-918F-A4A6D77A94CE}" dt="2022-01-12T17:28:28.286" v="40" actId="1076"/>
        <pc:sldMkLst>
          <pc:docMk/>
          <pc:sldMk cId="0" sldId="364"/>
        </pc:sldMkLst>
        <pc:spChg chg="add mod">
          <ac:chgData name="Olivier Genoud" userId="e3287607-b312-4221-8c8d-a6943b641987" providerId="ADAL" clId="{F4C95B7B-9C2A-4BA0-918F-A4A6D77A94CE}" dt="2022-01-12T17:28:28.286" v="40" actId="1076"/>
          <ac:spMkLst>
            <pc:docMk/>
            <pc:sldMk cId="0" sldId="364"/>
            <ac:spMk id="4" creationId="{4449B566-F8CD-42E2-80BF-E8CEF790AE52}"/>
          </ac:spMkLst>
        </pc:spChg>
      </pc:sldChg>
      <pc:sldChg chg="addSp modSp mod">
        <pc:chgData name="Olivier Genoud" userId="e3287607-b312-4221-8c8d-a6943b641987" providerId="ADAL" clId="{F4C95B7B-9C2A-4BA0-918F-A4A6D77A94CE}" dt="2022-01-12T17:28:24.967" v="39" actId="1076"/>
        <pc:sldMkLst>
          <pc:docMk/>
          <pc:sldMk cId="1982388090" sldId="365"/>
        </pc:sldMkLst>
        <pc:spChg chg="add mod">
          <ac:chgData name="Olivier Genoud" userId="e3287607-b312-4221-8c8d-a6943b641987" providerId="ADAL" clId="{F4C95B7B-9C2A-4BA0-918F-A4A6D77A94CE}" dt="2022-01-12T17:28:24.967" v="39" actId="1076"/>
          <ac:spMkLst>
            <pc:docMk/>
            <pc:sldMk cId="1982388090" sldId="365"/>
            <ac:spMk id="5" creationId="{C57F5175-CFB6-471A-BC53-8DAC42D77971}"/>
          </ac:spMkLst>
        </pc:spChg>
      </pc:sldChg>
      <pc:sldMasterChg chg="modSp mod modSldLayout">
        <pc:chgData name="Olivier Genoud" userId="e3287607-b312-4221-8c8d-a6943b641987" providerId="ADAL" clId="{F4C95B7B-9C2A-4BA0-918F-A4A6D77A94CE}" dt="2022-01-12T17:27:43.495" v="35" actId="6549"/>
        <pc:sldMasterMkLst>
          <pc:docMk/>
          <pc:sldMasterMk cId="0" sldId="2147485146"/>
        </pc:sldMasterMkLst>
        <pc:spChg chg="mod">
          <ac:chgData name="Olivier Genoud" userId="e3287607-b312-4221-8c8d-a6943b641987" providerId="ADAL" clId="{F4C95B7B-9C2A-4BA0-918F-A4A6D77A94CE}" dt="2022-01-12T17:27:43.495" v="35" actId="6549"/>
          <ac:spMkLst>
            <pc:docMk/>
            <pc:sldMasterMk cId="0" sldId="2147485146"/>
            <ac:spMk id="9" creationId="{FCB99B02-CF35-48A9-903B-BB14AD9FAEB8}"/>
          </ac:spMkLst>
        </pc:spChg>
        <pc:spChg chg="mod">
          <ac:chgData name="Olivier Genoud" userId="e3287607-b312-4221-8c8d-a6943b641987" providerId="ADAL" clId="{F4C95B7B-9C2A-4BA0-918F-A4A6D77A94CE}" dt="2022-01-12T17:27:29.990" v="33" actId="6549"/>
          <ac:spMkLst>
            <pc:docMk/>
            <pc:sldMasterMk cId="0" sldId="2147485146"/>
            <ac:spMk id="13" creationId="{1831B337-8E3A-42C4-B945-76126539A2BF}"/>
          </ac:spMkLst>
        </pc:spChg>
        <pc:sldLayoutChg chg="modSp mod">
          <pc:chgData name="Olivier Genoud" userId="e3287607-b312-4221-8c8d-a6943b641987" providerId="ADAL" clId="{F4C95B7B-9C2A-4BA0-918F-A4A6D77A94CE}" dt="2022-01-12T17:27:22.359" v="29" actId="20577"/>
          <pc:sldLayoutMkLst>
            <pc:docMk/>
            <pc:sldMasterMk cId="0" sldId="2147485146"/>
            <pc:sldLayoutMk cId="24707556" sldId="2147485303"/>
          </pc:sldLayoutMkLst>
          <pc:spChg chg="mod">
            <ac:chgData name="Olivier Genoud" userId="e3287607-b312-4221-8c8d-a6943b641987" providerId="ADAL" clId="{F4C95B7B-9C2A-4BA0-918F-A4A6D77A94CE}" dt="2022-01-12T17:27:22.359" v="29" actId="20577"/>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6BD6A86E-80F0-48E0-B456-668E3886907C}"/>
    <pc:docChg chg="custSel modSld modMainMaster">
      <pc:chgData name="Olivier Genoud" userId="e3287607-b312-4221-8c8d-a6943b641987" providerId="ADAL" clId="{6BD6A86E-80F0-48E0-B456-668E3886907C}" dt="2022-04-27T15:45:13.212" v="96" actId="478"/>
      <pc:docMkLst>
        <pc:docMk/>
      </pc:docMkLst>
      <pc:sldChg chg="modSp mod">
        <pc:chgData name="Olivier Genoud" userId="e3287607-b312-4221-8c8d-a6943b641987" providerId="ADAL" clId="{6BD6A86E-80F0-48E0-B456-668E3886907C}" dt="2022-04-27T15:36:30.633" v="1" actId="6549"/>
        <pc:sldMkLst>
          <pc:docMk/>
          <pc:sldMk cId="0" sldId="341"/>
        </pc:sldMkLst>
        <pc:spChg chg="mod">
          <ac:chgData name="Olivier Genoud" userId="e3287607-b312-4221-8c8d-a6943b641987" providerId="ADAL" clId="{6BD6A86E-80F0-48E0-B456-668E3886907C}" dt="2022-04-27T15:36:30.633" v="1" actId="6549"/>
          <ac:spMkLst>
            <pc:docMk/>
            <pc:sldMk cId="0" sldId="341"/>
            <ac:spMk id="5122" creationId="{BB023146-264F-4A3E-B3FE-6023E397D993}"/>
          </ac:spMkLst>
        </pc:spChg>
      </pc:sldChg>
      <pc:sldChg chg="addSp delSp modSp mod">
        <pc:chgData name="Olivier Genoud" userId="e3287607-b312-4221-8c8d-a6943b641987" providerId="ADAL" clId="{6BD6A86E-80F0-48E0-B456-668E3886907C}" dt="2022-04-27T15:45:13.212" v="96" actId="478"/>
        <pc:sldMkLst>
          <pc:docMk/>
          <pc:sldMk cId="0" sldId="363"/>
        </pc:sldMkLst>
        <pc:spChg chg="add del mod">
          <ac:chgData name="Olivier Genoud" userId="e3287607-b312-4221-8c8d-a6943b641987" providerId="ADAL" clId="{6BD6A86E-80F0-48E0-B456-668E3886907C}" dt="2022-04-27T15:45:13.212" v="96" actId="478"/>
          <ac:spMkLst>
            <pc:docMk/>
            <pc:sldMk cId="0" sldId="363"/>
            <ac:spMk id="2" creationId="{D7ADB306-86B9-4401-98C1-20000114FC3A}"/>
          </ac:spMkLst>
        </pc:spChg>
        <pc:graphicFrameChg chg="del">
          <ac:chgData name="Olivier Genoud" userId="e3287607-b312-4221-8c8d-a6943b641987" providerId="ADAL" clId="{6BD6A86E-80F0-48E0-B456-668E3886907C}" dt="2022-04-27T15:42:23.232" v="70" actId="478"/>
          <ac:graphicFrameMkLst>
            <pc:docMk/>
            <pc:sldMk cId="0" sldId="363"/>
            <ac:graphicFrameMk id="3" creationId="{CCAFF9D9-DBA3-4C85-A385-170494A2FF96}"/>
          </ac:graphicFrameMkLst>
        </pc:graphicFrameChg>
        <pc:graphicFrameChg chg="add mod modGraphic">
          <ac:chgData name="Olivier Genoud" userId="e3287607-b312-4221-8c8d-a6943b641987" providerId="ADAL" clId="{6BD6A86E-80F0-48E0-B456-668E3886907C}" dt="2022-04-27T15:45:10.636" v="95" actId="1076"/>
          <ac:graphicFrameMkLst>
            <pc:docMk/>
            <pc:sldMk cId="0" sldId="363"/>
            <ac:graphicFrameMk id="4" creationId="{956595C1-3E7A-40F8-B30F-4D75B9F6ABB9}"/>
          </ac:graphicFrameMkLst>
        </pc:graphicFrameChg>
      </pc:sldChg>
      <pc:sldChg chg="addSp delSp modSp mod">
        <pc:chgData name="Olivier Genoud" userId="e3287607-b312-4221-8c8d-a6943b641987" providerId="ADAL" clId="{6BD6A86E-80F0-48E0-B456-668E3886907C}" dt="2022-04-27T15:41:55.586" v="69" actId="6549"/>
        <pc:sldMkLst>
          <pc:docMk/>
          <pc:sldMk cId="0" sldId="364"/>
        </pc:sldMkLst>
        <pc:spChg chg="add del mod">
          <ac:chgData name="Olivier Genoud" userId="e3287607-b312-4221-8c8d-a6943b641987" providerId="ADAL" clId="{6BD6A86E-80F0-48E0-B456-668E3886907C}" dt="2022-04-27T15:39:18.219" v="65" actId="478"/>
          <ac:spMkLst>
            <pc:docMk/>
            <pc:sldMk cId="0" sldId="364"/>
            <ac:spMk id="4" creationId="{3B6EE556-C192-4C1E-9AD0-3A69F9A121DF}"/>
          </ac:spMkLst>
        </pc:spChg>
        <pc:spChg chg="mod">
          <ac:chgData name="Olivier Genoud" userId="e3287607-b312-4221-8c8d-a6943b641987" providerId="ADAL" clId="{6BD6A86E-80F0-48E0-B456-668E3886907C}" dt="2022-04-27T15:41:55.586" v="69" actId="6549"/>
          <ac:spMkLst>
            <pc:docMk/>
            <pc:sldMk cId="0" sldId="364"/>
            <ac:spMk id="8195" creationId="{B1E48C8A-7FE9-4A59-B12B-984054E51AA2}"/>
          </ac:spMkLst>
        </pc:spChg>
      </pc:sldChg>
      <pc:sldChg chg="addSp delSp modSp mod">
        <pc:chgData name="Olivier Genoud" userId="e3287607-b312-4221-8c8d-a6943b641987" providerId="ADAL" clId="{6BD6A86E-80F0-48E0-B456-668E3886907C}" dt="2022-04-27T15:37:45.435" v="51" actId="478"/>
        <pc:sldMkLst>
          <pc:docMk/>
          <pc:sldMk cId="1982388090" sldId="365"/>
        </pc:sldMkLst>
        <pc:spChg chg="add del mod">
          <ac:chgData name="Olivier Genoud" userId="e3287607-b312-4221-8c8d-a6943b641987" providerId="ADAL" clId="{6BD6A86E-80F0-48E0-B456-668E3886907C}" dt="2022-04-27T15:37:45.435" v="51" actId="478"/>
          <ac:spMkLst>
            <pc:docMk/>
            <pc:sldMk cId="1982388090" sldId="365"/>
            <ac:spMk id="5" creationId="{47A77EFC-AD60-4653-A28F-3F3EE030F467}"/>
          </ac:spMkLst>
        </pc:spChg>
      </pc:sldChg>
      <pc:sldMasterChg chg="modSp mod modSldLayout">
        <pc:chgData name="Olivier Genoud" userId="e3287607-b312-4221-8c8d-a6943b641987" providerId="ADAL" clId="{6BD6A86E-80F0-48E0-B456-668E3886907C}" dt="2022-04-27T15:36:54.314" v="25" actId="6549"/>
        <pc:sldMasterMkLst>
          <pc:docMk/>
          <pc:sldMasterMk cId="0" sldId="2147485146"/>
        </pc:sldMasterMkLst>
        <pc:spChg chg="mod">
          <ac:chgData name="Olivier Genoud" userId="e3287607-b312-4221-8c8d-a6943b641987" providerId="ADAL" clId="{6BD6A86E-80F0-48E0-B456-668E3886907C}" dt="2022-04-27T15:36:54.314" v="25" actId="6549"/>
          <ac:spMkLst>
            <pc:docMk/>
            <pc:sldMasterMk cId="0" sldId="2147485146"/>
            <ac:spMk id="13" creationId="{1831B337-8E3A-42C4-B945-76126539A2BF}"/>
          </ac:spMkLst>
        </pc:spChg>
        <pc:sldLayoutChg chg="modSp mod">
          <pc:chgData name="Olivier Genoud" userId="e3287607-b312-4221-8c8d-a6943b641987" providerId="ADAL" clId="{6BD6A86E-80F0-48E0-B456-668E3886907C}" dt="2022-04-27T15:36:47.033" v="23" actId="6549"/>
          <pc:sldLayoutMkLst>
            <pc:docMk/>
            <pc:sldMasterMk cId="0" sldId="2147485146"/>
            <pc:sldLayoutMk cId="24707556" sldId="2147485303"/>
          </pc:sldLayoutMkLst>
          <pc:spChg chg="mod">
            <ac:chgData name="Olivier Genoud" userId="e3287607-b312-4221-8c8d-a6943b641987" providerId="ADAL" clId="{6BD6A86E-80F0-48E0-B456-668E3886907C}" dt="2022-04-27T15:36:47.033" v="23"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508FD6C5-E3F3-4EB9-B13E-E2526EA69478}"/>
    <pc:docChg chg="undo custSel addSld delSld modSld modMainMaster modNotesMaster modHandout">
      <pc:chgData name="Olivier Genoud" userId="e3287607-b312-4221-8c8d-a6943b641987" providerId="ADAL" clId="{508FD6C5-E3F3-4EB9-B13E-E2526EA69478}" dt="2022-05-04T09:23:18.932" v="3378" actId="1036"/>
      <pc:docMkLst>
        <pc:docMk/>
      </pc:docMkLst>
      <pc:sldChg chg="addSp modSp add mod">
        <pc:chgData name="Olivier Genoud" userId="e3287607-b312-4221-8c8d-a6943b641987" providerId="ADAL" clId="{508FD6C5-E3F3-4EB9-B13E-E2526EA69478}" dt="2022-05-03T16:08:36.845" v="2587" actId="403"/>
        <pc:sldMkLst>
          <pc:docMk/>
          <pc:sldMk cId="0" sldId="304"/>
        </pc:sldMkLst>
        <pc:spChg chg="add mod">
          <ac:chgData name="Olivier Genoud" userId="e3287607-b312-4221-8c8d-a6943b641987" providerId="ADAL" clId="{508FD6C5-E3F3-4EB9-B13E-E2526EA69478}" dt="2022-05-03T16:08:36.845" v="2587" actId="403"/>
          <ac:spMkLst>
            <pc:docMk/>
            <pc:sldMk cId="0" sldId="304"/>
            <ac:spMk id="5" creationId="{4CCF5F94-F85A-4B75-B5EE-FEE92D005330}"/>
          </ac:spMkLst>
        </pc:spChg>
        <pc:spChg chg="mod">
          <ac:chgData name="Olivier Genoud" userId="e3287607-b312-4221-8c8d-a6943b641987" providerId="ADAL" clId="{508FD6C5-E3F3-4EB9-B13E-E2526EA69478}" dt="2022-04-29T17:04:27.501" v="1166" actId="20577"/>
          <ac:spMkLst>
            <pc:docMk/>
            <pc:sldMk cId="0" sldId="304"/>
            <ac:spMk id="8194" creationId="{C38A0EBF-CF88-49B3-A6A5-EA774A544996}"/>
          </ac:spMkLst>
        </pc:spChg>
        <pc:spChg chg="mod">
          <ac:chgData name="Olivier Genoud" userId="e3287607-b312-4221-8c8d-a6943b641987" providerId="ADAL" clId="{508FD6C5-E3F3-4EB9-B13E-E2526EA69478}" dt="2022-05-03T16:08:31.557" v="2585" actId="403"/>
          <ac:spMkLst>
            <pc:docMk/>
            <pc:sldMk cId="0" sldId="304"/>
            <ac:spMk id="8195" creationId="{4AA9321B-D67F-4928-ABEC-C22F5EFB5B30}"/>
          </ac:spMkLst>
        </pc:spChg>
        <pc:spChg chg="mod">
          <ac:chgData name="Olivier Genoud" userId="e3287607-b312-4221-8c8d-a6943b641987" providerId="ADAL" clId="{508FD6C5-E3F3-4EB9-B13E-E2526EA69478}" dt="2022-05-03T16:08:34.404" v="2586" actId="403"/>
          <ac:spMkLst>
            <pc:docMk/>
            <pc:sldMk cId="0" sldId="304"/>
            <ac:spMk id="8196" creationId="{09DE4C67-0C44-4013-AD9C-EF9AA7E8CAB1}"/>
          </ac:spMkLst>
        </pc:spChg>
      </pc:sldChg>
      <pc:sldChg chg="add">
        <pc:chgData name="Olivier Genoud" userId="e3287607-b312-4221-8c8d-a6943b641987" providerId="ADAL" clId="{508FD6C5-E3F3-4EB9-B13E-E2526EA69478}" dt="2022-04-29T16:08:33.366" v="298"/>
        <pc:sldMkLst>
          <pc:docMk/>
          <pc:sldMk cId="0" sldId="340"/>
        </pc:sldMkLst>
      </pc:sldChg>
      <pc:sldChg chg="modSp mod">
        <pc:chgData name="Olivier Genoud" userId="e3287607-b312-4221-8c8d-a6943b641987" providerId="ADAL" clId="{508FD6C5-E3F3-4EB9-B13E-E2526EA69478}" dt="2022-04-29T17:02:02.882" v="1147" actId="20577"/>
        <pc:sldMkLst>
          <pc:docMk/>
          <pc:sldMk cId="0" sldId="341"/>
        </pc:sldMkLst>
        <pc:spChg chg="mod">
          <ac:chgData name="Olivier Genoud" userId="e3287607-b312-4221-8c8d-a6943b641987" providerId="ADAL" clId="{508FD6C5-E3F3-4EB9-B13E-E2526EA69478}" dt="2022-04-29T17:02:02.882" v="1147" actId="20577"/>
          <ac:spMkLst>
            <pc:docMk/>
            <pc:sldMk cId="0" sldId="341"/>
            <ac:spMk id="5122" creationId="{BB023146-264F-4A3E-B3FE-6023E397D993}"/>
          </ac:spMkLst>
        </pc:spChg>
        <pc:spChg chg="mod">
          <ac:chgData name="Olivier Genoud" userId="e3287607-b312-4221-8c8d-a6943b641987" providerId="ADAL" clId="{508FD6C5-E3F3-4EB9-B13E-E2526EA69478}" dt="2022-04-29T15:56:30.633" v="104" actId="255"/>
          <ac:spMkLst>
            <pc:docMk/>
            <pc:sldMk cId="0" sldId="341"/>
            <ac:spMk id="5123" creationId="{CA9F74A1-C51B-4E5E-ACF0-FC129B8DAEA6}"/>
          </ac:spMkLst>
        </pc:spChg>
      </pc:sldChg>
      <pc:sldChg chg="delSp modSp add mod modTransition">
        <pc:chgData name="Olivier Genoud" userId="e3287607-b312-4221-8c8d-a6943b641987" providerId="ADAL" clId="{508FD6C5-E3F3-4EB9-B13E-E2526EA69478}" dt="2022-05-03T16:09:30.946" v="2605" actId="20577"/>
        <pc:sldMkLst>
          <pc:docMk/>
          <pc:sldMk cId="0" sldId="355"/>
        </pc:sldMkLst>
        <pc:spChg chg="del">
          <ac:chgData name="Olivier Genoud" userId="e3287607-b312-4221-8c8d-a6943b641987" providerId="ADAL" clId="{508FD6C5-E3F3-4EB9-B13E-E2526EA69478}" dt="2022-05-03T14:02:37.269" v="2483" actId="478"/>
          <ac:spMkLst>
            <pc:docMk/>
            <pc:sldMk cId="0" sldId="355"/>
            <ac:spMk id="5" creationId="{08FCF331-1177-4832-86A8-B72846687C61}"/>
          </ac:spMkLst>
        </pc:spChg>
        <pc:spChg chg="mod">
          <ac:chgData name="Olivier Genoud" userId="e3287607-b312-4221-8c8d-a6943b641987" providerId="ADAL" clId="{508FD6C5-E3F3-4EB9-B13E-E2526EA69478}" dt="2022-05-03T16:09:30.946" v="2605" actId="20577"/>
          <ac:spMkLst>
            <pc:docMk/>
            <pc:sldMk cId="0" sldId="355"/>
            <ac:spMk id="10242" creationId="{D35366E3-3CE1-4FAA-867F-220E86F6759E}"/>
          </ac:spMkLst>
        </pc:spChg>
        <pc:spChg chg="mod">
          <ac:chgData name="Olivier Genoud" userId="e3287607-b312-4221-8c8d-a6943b641987" providerId="ADAL" clId="{508FD6C5-E3F3-4EB9-B13E-E2526EA69478}" dt="2022-04-29T16:28:15.080" v="686" actId="14100"/>
          <ac:spMkLst>
            <pc:docMk/>
            <pc:sldMk cId="0" sldId="355"/>
            <ac:spMk id="10243" creationId="{5E03F638-7C1E-4B4E-839B-3F102CFBFE46}"/>
          </ac:spMkLst>
        </pc:spChg>
        <pc:graphicFrameChg chg="mod modGraphic">
          <ac:chgData name="Olivier Genoud" userId="e3287607-b312-4221-8c8d-a6943b641987" providerId="ADAL" clId="{508FD6C5-E3F3-4EB9-B13E-E2526EA69478}" dt="2022-05-03T13:38:36.400" v="2352" actId="6549"/>
          <ac:graphicFrameMkLst>
            <pc:docMk/>
            <pc:sldMk cId="0" sldId="355"/>
            <ac:graphicFrameMk id="6" creationId="{35CAF6AE-83C6-45ED-9A06-024BF901EC9C}"/>
          </ac:graphicFrameMkLst>
        </pc:graphicFrameChg>
      </pc:sldChg>
      <pc:sldChg chg="del">
        <pc:chgData name="Olivier Genoud" userId="e3287607-b312-4221-8c8d-a6943b641987" providerId="ADAL" clId="{508FD6C5-E3F3-4EB9-B13E-E2526EA69478}" dt="2022-04-29T15:58:25.152" v="149" actId="47"/>
        <pc:sldMkLst>
          <pc:docMk/>
          <pc:sldMk cId="0" sldId="363"/>
        </pc:sldMkLst>
      </pc:sldChg>
      <pc:sldChg chg="del">
        <pc:chgData name="Olivier Genoud" userId="e3287607-b312-4221-8c8d-a6943b641987" providerId="ADAL" clId="{508FD6C5-E3F3-4EB9-B13E-E2526EA69478}" dt="2022-04-29T15:58:26.123" v="150" actId="47"/>
        <pc:sldMkLst>
          <pc:docMk/>
          <pc:sldMk cId="0" sldId="364"/>
        </pc:sldMkLst>
      </pc:sldChg>
      <pc:sldChg chg="del">
        <pc:chgData name="Olivier Genoud" userId="e3287607-b312-4221-8c8d-a6943b641987" providerId="ADAL" clId="{508FD6C5-E3F3-4EB9-B13E-E2526EA69478}" dt="2022-04-29T15:58:27.026" v="151" actId="47"/>
        <pc:sldMkLst>
          <pc:docMk/>
          <pc:sldMk cId="1982388090" sldId="365"/>
        </pc:sldMkLst>
      </pc:sldChg>
      <pc:sldChg chg="addSp delSp modSp add mod modTransition">
        <pc:chgData name="Olivier Genoud" userId="e3287607-b312-4221-8c8d-a6943b641987" providerId="ADAL" clId="{508FD6C5-E3F3-4EB9-B13E-E2526EA69478}" dt="2022-05-03T16:10:11.109" v="2628" actId="6549"/>
        <pc:sldMkLst>
          <pc:docMk/>
          <pc:sldMk cId="0" sldId="808"/>
        </pc:sldMkLst>
        <pc:spChg chg="add del mod">
          <ac:chgData name="Olivier Genoud" userId="e3287607-b312-4221-8c8d-a6943b641987" providerId="ADAL" clId="{508FD6C5-E3F3-4EB9-B13E-E2526EA69478}" dt="2022-04-29T16:33:50.089" v="797" actId="478"/>
          <ac:spMkLst>
            <pc:docMk/>
            <pc:sldMk cId="0" sldId="808"/>
            <ac:spMk id="2" creationId="{70426C52-E0C9-437D-9F84-132973E441DB}"/>
          </ac:spMkLst>
        </pc:spChg>
        <pc:spChg chg="del">
          <ac:chgData name="Olivier Genoud" userId="e3287607-b312-4221-8c8d-a6943b641987" providerId="ADAL" clId="{508FD6C5-E3F3-4EB9-B13E-E2526EA69478}" dt="2022-05-03T13:58:41.600" v="2473" actId="478"/>
          <ac:spMkLst>
            <pc:docMk/>
            <pc:sldMk cId="0" sldId="808"/>
            <ac:spMk id="5" creationId="{8BCB19F5-B4A4-444F-AD54-B3D1CF2888B6}"/>
          </ac:spMkLst>
        </pc:spChg>
        <pc:spChg chg="add del mod">
          <ac:chgData name="Olivier Genoud" userId="e3287607-b312-4221-8c8d-a6943b641987" providerId="ADAL" clId="{508FD6C5-E3F3-4EB9-B13E-E2526EA69478}" dt="2022-04-29T17:09:00.299" v="1230" actId="478"/>
          <ac:spMkLst>
            <pc:docMk/>
            <pc:sldMk cId="0" sldId="808"/>
            <ac:spMk id="7" creationId="{A8578489-DCEA-4C82-BD85-5C4B68F1667D}"/>
          </ac:spMkLst>
        </pc:spChg>
        <pc:spChg chg="add mod">
          <ac:chgData name="Olivier Genoud" userId="e3287607-b312-4221-8c8d-a6943b641987" providerId="ADAL" clId="{508FD6C5-E3F3-4EB9-B13E-E2526EA69478}" dt="2022-05-03T16:10:11.109" v="2628" actId="6549"/>
          <ac:spMkLst>
            <pc:docMk/>
            <pc:sldMk cId="0" sldId="808"/>
            <ac:spMk id="8" creationId="{BB6C61F9-29AD-4200-B68D-8E7906A4CAA1}"/>
          </ac:spMkLst>
        </pc:spChg>
        <pc:spChg chg="del">
          <ac:chgData name="Olivier Genoud" userId="e3287607-b312-4221-8c8d-a6943b641987" providerId="ADAL" clId="{508FD6C5-E3F3-4EB9-B13E-E2526EA69478}" dt="2022-04-29T16:33:48.121" v="796" actId="478"/>
          <ac:spMkLst>
            <pc:docMk/>
            <pc:sldMk cId="0" sldId="808"/>
            <ac:spMk id="10242" creationId="{71E925CD-DAB1-4F1E-A704-6C06E855015F}"/>
          </ac:spMkLst>
        </pc:spChg>
        <pc:spChg chg="mod">
          <ac:chgData name="Olivier Genoud" userId="e3287607-b312-4221-8c8d-a6943b641987" providerId="ADAL" clId="{508FD6C5-E3F3-4EB9-B13E-E2526EA69478}" dt="2022-05-03T13:49:30.284" v="2421" actId="20577"/>
          <ac:spMkLst>
            <pc:docMk/>
            <pc:sldMk cId="0" sldId="808"/>
            <ac:spMk id="10243" creationId="{1B2A4B76-42F1-4980-9FA3-CC0E33B64F62}"/>
          </ac:spMkLst>
        </pc:spChg>
        <pc:graphicFrameChg chg="mod modGraphic">
          <ac:chgData name="Olivier Genoud" userId="e3287607-b312-4221-8c8d-a6943b641987" providerId="ADAL" clId="{508FD6C5-E3F3-4EB9-B13E-E2526EA69478}" dt="2022-05-03T16:08:09.466" v="2584" actId="14734"/>
          <ac:graphicFrameMkLst>
            <pc:docMk/>
            <pc:sldMk cId="0" sldId="808"/>
            <ac:graphicFrameMk id="6" creationId="{56102DBE-7A27-4B72-8904-9BD8B08A1693}"/>
          </ac:graphicFrameMkLst>
        </pc:graphicFrameChg>
      </pc:sldChg>
      <pc:sldChg chg="addSp delSp modSp add mod modTransition modNotesTx">
        <pc:chgData name="Olivier Genoud" userId="e3287607-b312-4221-8c8d-a6943b641987" providerId="ADAL" clId="{508FD6C5-E3F3-4EB9-B13E-E2526EA69478}" dt="2022-05-03T16:10:04.948" v="2621" actId="6549"/>
        <pc:sldMkLst>
          <pc:docMk/>
          <pc:sldMk cId="0" sldId="809"/>
        </pc:sldMkLst>
        <pc:spChg chg="add del mod">
          <ac:chgData name="Olivier Genoud" userId="e3287607-b312-4221-8c8d-a6943b641987" providerId="ADAL" clId="{508FD6C5-E3F3-4EB9-B13E-E2526EA69478}" dt="2022-04-29T16:33:40.965" v="794" actId="478"/>
          <ac:spMkLst>
            <pc:docMk/>
            <pc:sldMk cId="0" sldId="809"/>
            <ac:spMk id="2" creationId="{7BD95657-1295-4D20-BFB2-FB12C6933CED}"/>
          </ac:spMkLst>
        </pc:spChg>
        <pc:spChg chg="del mod">
          <ac:chgData name="Olivier Genoud" userId="e3287607-b312-4221-8c8d-a6943b641987" providerId="ADAL" clId="{508FD6C5-E3F3-4EB9-B13E-E2526EA69478}" dt="2022-05-03T13:48:39.854" v="2411" actId="478"/>
          <ac:spMkLst>
            <pc:docMk/>
            <pc:sldMk cId="0" sldId="809"/>
            <ac:spMk id="5" creationId="{84157C48-0221-42A0-9FFC-6031FA0CF90A}"/>
          </ac:spMkLst>
        </pc:spChg>
        <pc:spChg chg="add del mod">
          <ac:chgData name="Olivier Genoud" userId="e3287607-b312-4221-8c8d-a6943b641987" providerId="ADAL" clId="{508FD6C5-E3F3-4EB9-B13E-E2526EA69478}" dt="2022-04-29T17:08:54.705" v="1228" actId="478"/>
          <ac:spMkLst>
            <pc:docMk/>
            <pc:sldMk cId="0" sldId="809"/>
            <ac:spMk id="7" creationId="{71CE7A4A-C66D-4D79-8886-DE7F6228FC98}"/>
          </ac:spMkLst>
        </pc:spChg>
        <pc:spChg chg="add mod">
          <ac:chgData name="Olivier Genoud" userId="e3287607-b312-4221-8c8d-a6943b641987" providerId="ADAL" clId="{508FD6C5-E3F3-4EB9-B13E-E2526EA69478}" dt="2022-05-03T16:10:04.948" v="2621" actId="6549"/>
          <ac:spMkLst>
            <pc:docMk/>
            <pc:sldMk cId="0" sldId="809"/>
            <ac:spMk id="8" creationId="{82CE806B-8B9A-4A8B-80C5-C7CFE4E4C11C}"/>
          </ac:spMkLst>
        </pc:spChg>
        <pc:spChg chg="del">
          <ac:chgData name="Olivier Genoud" userId="e3287607-b312-4221-8c8d-a6943b641987" providerId="ADAL" clId="{508FD6C5-E3F3-4EB9-B13E-E2526EA69478}" dt="2022-04-29T16:33:37.207" v="793" actId="478"/>
          <ac:spMkLst>
            <pc:docMk/>
            <pc:sldMk cId="0" sldId="809"/>
            <ac:spMk id="14338" creationId="{CC9D575B-AA5E-46E3-8E12-4EE563D5E755}"/>
          </ac:spMkLst>
        </pc:spChg>
        <pc:spChg chg="mod">
          <ac:chgData name="Olivier Genoud" userId="e3287607-b312-4221-8c8d-a6943b641987" providerId="ADAL" clId="{508FD6C5-E3F3-4EB9-B13E-E2526EA69478}" dt="2022-04-29T16:56:39.645" v="1013" actId="20577"/>
          <ac:spMkLst>
            <pc:docMk/>
            <pc:sldMk cId="0" sldId="809"/>
            <ac:spMk id="14339" creationId="{3B259D97-2B01-40AE-B095-45E1FD905E92}"/>
          </ac:spMkLst>
        </pc:spChg>
        <pc:graphicFrameChg chg="mod modGraphic">
          <ac:chgData name="Olivier Genoud" userId="e3287607-b312-4221-8c8d-a6943b641987" providerId="ADAL" clId="{508FD6C5-E3F3-4EB9-B13E-E2526EA69478}" dt="2022-05-03T16:07:08.928" v="2569" actId="403"/>
          <ac:graphicFrameMkLst>
            <pc:docMk/>
            <pc:sldMk cId="0" sldId="809"/>
            <ac:graphicFrameMk id="6" creationId="{83470EA1-6B93-4200-81B2-B6A07DD757F1}"/>
          </ac:graphicFrameMkLst>
        </pc:graphicFrameChg>
      </pc:sldChg>
      <pc:sldChg chg="addSp delSp modSp add mod modTransition">
        <pc:chgData name="Olivier Genoud" userId="e3287607-b312-4221-8c8d-a6943b641987" providerId="ADAL" clId="{508FD6C5-E3F3-4EB9-B13E-E2526EA69478}" dt="2022-05-03T16:10:18.063" v="2635" actId="6549"/>
        <pc:sldMkLst>
          <pc:docMk/>
          <pc:sldMk cId="0" sldId="810"/>
        </pc:sldMkLst>
        <pc:spChg chg="add del mod">
          <ac:chgData name="Olivier Genoud" userId="e3287607-b312-4221-8c8d-a6943b641987" providerId="ADAL" clId="{508FD6C5-E3F3-4EB9-B13E-E2526EA69478}" dt="2022-04-29T16:34:01.347" v="800" actId="478"/>
          <ac:spMkLst>
            <pc:docMk/>
            <pc:sldMk cId="0" sldId="810"/>
            <ac:spMk id="2" creationId="{6975813D-AE10-4CCA-B1BB-2D2BA29A8900}"/>
          </ac:spMkLst>
        </pc:spChg>
        <pc:spChg chg="del">
          <ac:chgData name="Olivier Genoud" userId="e3287607-b312-4221-8c8d-a6943b641987" providerId="ADAL" clId="{508FD6C5-E3F3-4EB9-B13E-E2526EA69478}" dt="2022-05-03T16:04:52.489" v="2542" actId="478"/>
          <ac:spMkLst>
            <pc:docMk/>
            <pc:sldMk cId="0" sldId="810"/>
            <ac:spMk id="7" creationId="{1B68452A-F2E0-4CB5-9DD4-9CAA246C9B02}"/>
          </ac:spMkLst>
        </pc:spChg>
        <pc:spChg chg="add del mod">
          <ac:chgData name="Olivier Genoud" userId="e3287607-b312-4221-8c8d-a6943b641987" providerId="ADAL" clId="{508FD6C5-E3F3-4EB9-B13E-E2526EA69478}" dt="2022-04-29T17:09:04.846" v="1232" actId="478"/>
          <ac:spMkLst>
            <pc:docMk/>
            <pc:sldMk cId="0" sldId="810"/>
            <ac:spMk id="8" creationId="{19E5A62F-194B-4125-AB53-D9D9CD29C976}"/>
          </ac:spMkLst>
        </pc:spChg>
        <pc:spChg chg="add mod">
          <ac:chgData name="Olivier Genoud" userId="e3287607-b312-4221-8c8d-a6943b641987" providerId="ADAL" clId="{508FD6C5-E3F3-4EB9-B13E-E2526EA69478}" dt="2022-05-03T16:10:18.063" v="2635" actId="6549"/>
          <ac:spMkLst>
            <pc:docMk/>
            <pc:sldMk cId="0" sldId="810"/>
            <ac:spMk id="9" creationId="{AECE3115-E7A1-49F4-A9A2-E5E86D3768BB}"/>
          </ac:spMkLst>
        </pc:spChg>
        <pc:spChg chg="del">
          <ac:chgData name="Olivier Genoud" userId="e3287607-b312-4221-8c8d-a6943b641987" providerId="ADAL" clId="{508FD6C5-E3F3-4EB9-B13E-E2526EA69478}" dt="2022-04-29T16:33:59.496" v="799" actId="478"/>
          <ac:spMkLst>
            <pc:docMk/>
            <pc:sldMk cId="0" sldId="810"/>
            <ac:spMk id="16386" creationId="{765AE979-1D5F-4C12-AE96-D2BE2EB39BE4}"/>
          </ac:spMkLst>
        </pc:spChg>
        <pc:spChg chg="mod">
          <ac:chgData name="Olivier Genoud" userId="e3287607-b312-4221-8c8d-a6943b641987" providerId="ADAL" clId="{508FD6C5-E3F3-4EB9-B13E-E2526EA69478}" dt="2022-04-29T16:34:32.683" v="804" actId="14100"/>
          <ac:spMkLst>
            <pc:docMk/>
            <pc:sldMk cId="0" sldId="810"/>
            <ac:spMk id="16387" creationId="{118E205E-6224-40AA-A28E-DE2B0B5FD9CD}"/>
          </ac:spMkLst>
        </pc:spChg>
        <pc:graphicFrameChg chg="mod modGraphic">
          <ac:chgData name="Olivier Genoud" userId="e3287607-b312-4221-8c8d-a6943b641987" providerId="ADAL" clId="{508FD6C5-E3F3-4EB9-B13E-E2526EA69478}" dt="2022-05-03T16:05:22.415" v="2549" actId="20577"/>
          <ac:graphicFrameMkLst>
            <pc:docMk/>
            <pc:sldMk cId="0" sldId="810"/>
            <ac:graphicFrameMk id="5" creationId="{346AF420-98E7-43DE-BEA5-56089EEC3B8A}"/>
          </ac:graphicFrameMkLst>
        </pc:graphicFrameChg>
        <pc:graphicFrameChg chg="mod modGraphic">
          <ac:chgData name="Olivier Genoud" userId="e3287607-b312-4221-8c8d-a6943b641987" providerId="ADAL" clId="{508FD6C5-E3F3-4EB9-B13E-E2526EA69478}" dt="2022-05-03T16:05:37.153" v="2552" actId="14734"/>
          <ac:graphicFrameMkLst>
            <pc:docMk/>
            <pc:sldMk cId="0" sldId="810"/>
            <ac:graphicFrameMk id="6" creationId="{B53850FE-1D21-4CA7-AC66-C163CA22C758}"/>
          </ac:graphicFrameMkLst>
        </pc:graphicFrameChg>
      </pc:sldChg>
      <pc:sldChg chg="addSp delSp modSp add mod modTransition modNotesTx">
        <pc:chgData name="Olivier Genoud" userId="e3287607-b312-4221-8c8d-a6943b641987" providerId="ADAL" clId="{508FD6C5-E3F3-4EB9-B13E-E2526EA69478}" dt="2022-05-03T16:09:53.722" v="2614" actId="20577"/>
        <pc:sldMkLst>
          <pc:docMk/>
          <pc:sldMk cId="0" sldId="811"/>
        </pc:sldMkLst>
        <pc:spChg chg="add del mod">
          <ac:chgData name="Olivier Genoud" userId="e3287607-b312-4221-8c8d-a6943b641987" providerId="ADAL" clId="{508FD6C5-E3F3-4EB9-B13E-E2526EA69478}" dt="2022-04-29T16:33:24.216" v="791" actId="478"/>
          <ac:spMkLst>
            <pc:docMk/>
            <pc:sldMk cId="0" sldId="811"/>
            <ac:spMk id="2" creationId="{7692B767-FA4A-4BCF-AF66-CE08557BB4D4}"/>
          </ac:spMkLst>
        </pc:spChg>
        <pc:spChg chg="del">
          <ac:chgData name="Olivier Genoud" userId="e3287607-b312-4221-8c8d-a6943b641987" providerId="ADAL" clId="{508FD6C5-E3F3-4EB9-B13E-E2526EA69478}" dt="2022-05-03T13:36:01.728" v="2304" actId="478"/>
          <ac:spMkLst>
            <pc:docMk/>
            <pc:sldMk cId="0" sldId="811"/>
            <ac:spMk id="5" creationId="{7B88E917-741C-409B-975B-65936ECA9F86}"/>
          </ac:spMkLst>
        </pc:spChg>
        <pc:spChg chg="add del mod">
          <ac:chgData name="Olivier Genoud" userId="e3287607-b312-4221-8c8d-a6943b641987" providerId="ADAL" clId="{508FD6C5-E3F3-4EB9-B13E-E2526EA69478}" dt="2022-04-29T17:08:47.926" v="1226" actId="478"/>
          <ac:spMkLst>
            <pc:docMk/>
            <pc:sldMk cId="0" sldId="811"/>
            <ac:spMk id="7" creationId="{0052FBDD-3D02-4AD0-B663-23386DC779D8}"/>
          </ac:spMkLst>
        </pc:spChg>
        <pc:spChg chg="add mod">
          <ac:chgData name="Olivier Genoud" userId="e3287607-b312-4221-8c8d-a6943b641987" providerId="ADAL" clId="{508FD6C5-E3F3-4EB9-B13E-E2526EA69478}" dt="2022-05-03T16:09:53.722" v="2614" actId="20577"/>
          <ac:spMkLst>
            <pc:docMk/>
            <pc:sldMk cId="0" sldId="811"/>
            <ac:spMk id="8" creationId="{3F1ADB89-7AA8-400D-9831-F1E3477B2690}"/>
          </ac:spMkLst>
        </pc:spChg>
        <pc:spChg chg="del">
          <ac:chgData name="Olivier Genoud" userId="e3287607-b312-4221-8c8d-a6943b641987" providerId="ADAL" clId="{508FD6C5-E3F3-4EB9-B13E-E2526EA69478}" dt="2022-04-29T16:33:17.900" v="789" actId="478"/>
          <ac:spMkLst>
            <pc:docMk/>
            <pc:sldMk cId="0" sldId="811"/>
            <ac:spMk id="12290" creationId="{33A7EA68-6438-4C1E-A5D5-7B955CABFAB8}"/>
          </ac:spMkLst>
        </pc:spChg>
        <pc:spChg chg="mod">
          <ac:chgData name="Olivier Genoud" userId="e3287607-b312-4221-8c8d-a6943b641987" providerId="ADAL" clId="{508FD6C5-E3F3-4EB9-B13E-E2526EA69478}" dt="2022-05-03T13:38:14.722" v="2342" actId="207"/>
          <ac:spMkLst>
            <pc:docMk/>
            <pc:sldMk cId="0" sldId="811"/>
            <ac:spMk id="12291" creationId="{528CA109-F676-4CDF-A79C-C2D66AC04130}"/>
          </ac:spMkLst>
        </pc:spChg>
        <pc:graphicFrameChg chg="mod modGraphic">
          <ac:chgData name="Olivier Genoud" userId="e3287607-b312-4221-8c8d-a6943b641987" providerId="ADAL" clId="{508FD6C5-E3F3-4EB9-B13E-E2526EA69478}" dt="2022-05-03T16:06:50.710" v="2568" actId="14734"/>
          <ac:graphicFrameMkLst>
            <pc:docMk/>
            <pc:sldMk cId="0" sldId="811"/>
            <ac:graphicFrameMk id="6" creationId="{303CD404-7819-49B2-818B-645C47D27BBE}"/>
          </ac:graphicFrameMkLst>
        </pc:graphicFrameChg>
      </pc:sldChg>
      <pc:sldChg chg="modSp add del modTransition">
        <pc:chgData name="Olivier Genoud" userId="e3287607-b312-4221-8c8d-a6943b641987" providerId="ADAL" clId="{508FD6C5-E3F3-4EB9-B13E-E2526EA69478}" dt="2022-04-29T16:34:50.605" v="805" actId="47"/>
        <pc:sldMkLst>
          <pc:docMk/>
          <pc:sldMk cId="0" sldId="836"/>
        </pc:sldMkLst>
        <pc:spChg chg="mod">
          <ac:chgData name="Olivier Genoud" userId="e3287607-b312-4221-8c8d-a6943b641987" providerId="ADAL" clId="{508FD6C5-E3F3-4EB9-B13E-E2526EA69478}" dt="2022-04-29T16:26:33.394" v="618" actId="1036"/>
          <ac:spMkLst>
            <pc:docMk/>
            <pc:sldMk cId="0" sldId="836"/>
            <ac:spMk id="18435" creationId="{6DF2C6A5-97CD-46B8-BBA9-33870923E61E}"/>
          </ac:spMkLst>
        </pc:spChg>
      </pc:sldChg>
      <pc:sldChg chg="addSp delSp modSp add mod modTransition">
        <pc:chgData name="Olivier Genoud" userId="e3287607-b312-4221-8c8d-a6943b641987" providerId="ADAL" clId="{508FD6C5-E3F3-4EB9-B13E-E2526EA69478}" dt="2022-05-03T16:10:45.635" v="2637" actId="14734"/>
        <pc:sldMkLst>
          <pc:docMk/>
          <pc:sldMk cId="0" sldId="857"/>
        </pc:sldMkLst>
        <pc:spChg chg="add del mod">
          <ac:chgData name="Olivier Genoud" userId="e3287607-b312-4221-8c8d-a6943b641987" providerId="ADAL" clId="{508FD6C5-E3F3-4EB9-B13E-E2526EA69478}" dt="2022-04-29T16:58:06.221" v="1072" actId="478"/>
          <ac:spMkLst>
            <pc:docMk/>
            <pc:sldMk cId="0" sldId="857"/>
            <ac:spMk id="2" creationId="{C718E4FF-7E05-4EA4-BD0D-763F5FC8533D}"/>
          </ac:spMkLst>
        </pc:spChg>
        <pc:spChg chg="add mod">
          <ac:chgData name="Olivier Genoud" userId="e3287607-b312-4221-8c8d-a6943b641987" providerId="ADAL" clId="{508FD6C5-E3F3-4EB9-B13E-E2526EA69478}" dt="2022-04-29T16:59:26.473" v="1091" actId="166"/>
          <ac:spMkLst>
            <pc:docMk/>
            <pc:sldMk cId="0" sldId="857"/>
            <ac:spMk id="4" creationId="{73322AFE-C5E8-442E-BFE6-FE79B6088A82}"/>
          </ac:spMkLst>
        </pc:spChg>
        <pc:spChg chg="del mod">
          <ac:chgData name="Olivier Genoud" userId="e3287607-b312-4221-8c8d-a6943b641987" providerId="ADAL" clId="{508FD6C5-E3F3-4EB9-B13E-E2526EA69478}" dt="2022-04-29T16:58:03.431" v="1071" actId="478"/>
          <ac:spMkLst>
            <pc:docMk/>
            <pc:sldMk cId="0" sldId="857"/>
            <ac:spMk id="25602" creationId="{13E5D67A-743E-4FD5-B4A9-91238C5C1121}"/>
          </ac:spMkLst>
        </pc:spChg>
        <pc:graphicFrameChg chg="mod ord modGraphic">
          <ac:chgData name="Olivier Genoud" userId="e3287607-b312-4221-8c8d-a6943b641987" providerId="ADAL" clId="{508FD6C5-E3F3-4EB9-B13E-E2526EA69478}" dt="2022-05-03T16:10:45.635" v="2637" actId="14734"/>
          <ac:graphicFrameMkLst>
            <pc:docMk/>
            <pc:sldMk cId="0" sldId="857"/>
            <ac:graphicFrameMk id="8" creationId="{AA90B619-DFE2-4A9C-B06E-260B518FDC0C}"/>
          </ac:graphicFrameMkLst>
        </pc:graphicFrameChg>
      </pc:sldChg>
      <pc:sldChg chg="addSp delSp modSp add mod modTransition">
        <pc:chgData name="Olivier Genoud" userId="e3287607-b312-4221-8c8d-a6943b641987" providerId="ADAL" clId="{508FD6C5-E3F3-4EB9-B13E-E2526EA69478}" dt="2022-05-03T09:29:23.629" v="2085" actId="2165"/>
        <pc:sldMkLst>
          <pc:docMk/>
          <pc:sldMk cId="0" sldId="858"/>
        </pc:sldMkLst>
        <pc:spChg chg="add del mod">
          <ac:chgData name="Olivier Genoud" userId="e3287607-b312-4221-8c8d-a6943b641987" providerId="ADAL" clId="{508FD6C5-E3F3-4EB9-B13E-E2526EA69478}" dt="2022-04-29T16:59:44.636" v="1094" actId="478"/>
          <ac:spMkLst>
            <pc:docMk/>
            <pc:sldMk cId="0" sldId="858"/>
            <ac:spMk id="2" creationId="{6CC5936D-7F44-43FF-96FE-497CF6358D69}"/>
          </ac:spMkLst>
        </pc:spChg>
        <pc:spChg chg="add mod">
          <ac:chgData name="Olivier Genoud" userId="e3287607-b312-4221-8c8d-a6943b641987" providerId="ADAL" clId="{508FD6C5-E3F3-4EB9-B13E-E2526EA69478}" dt="2022-05-02T08:22:58.306" v="1340" actId="14100"/>
          <ac:spMkLst>
            <pc:docMk/>
            <pc:sldMk cId="0" sldId="858"/>
            <ac:spMk id="4" creationId="{E8EE9566-CBD7-4692-827D-72B24C80C921}"/>
          </ac:spMkLst>
        </pc:spChg>
        <pc:spChg chg="del mod">
          <ac:chgData name="Olivier Genoud" userId="e3287607-b312-4221-8c8d-a6943b641987" providerId="ADAL" clId="{508FD6C5-E3F3-4EB9-B13E-E2526EA69478}" dt="2022-04-29T16:59:43.132" v="1093" actId="478"/>
          <ac:spMkLst>
            <pc:docMk/>
            <pc:sldMk cId="0" sldId="858"/>
            <ac:spMk id="27835" creationId="{AA9803BB-F77B-41A6-A45F-10754F428C2A}"/>
          </ac:spMkLst>
        </pc:spChg>
        <pc:graphicFrameChg chg="mod modGraphic">
          <ac:chgData name="Olivier Genoud" userId="e3287607-b312-4221-8c8d-a6943b641987" providerId="ADAL" clId="{508FD6C5-E3F3-4EB9-B13E-E2526EA69478}" dt="2022-05-03T09:29:23.629" v="2085" actId="2165"/>
          <ac:graphicFrameMkLst>
            <pc:docMk/>
            <pc:sldMk cId="0" sldId="858"/>
            <ac:graphicFrameMk id="8" creationId="{76A3D22C-ADA5-49D2-8486-33C02C29F828}"/>
          </ac:graphicFrameMkLst>
        </pc:graphicFrameChg>
      </pc:sldChg>
      <pc:sldChg chg="addSp delSp modSp add mod modTransition">
        <pc:chgData name="Olivier Genoud" userId="e3287607-b312-4221-8c8d-a6943b641987" providerId="ADAL" clId="{508FD6C5-E3F3-4EB9-B13E-E2526EA69478}" dt="2022-04-29T17:11:10.426" v="1241" actId="1076"/>
        <pc:sldMkLst>
          <pc:docMk/>
          <pc:sldMk cId="0" sldId="859"/>
        </pc:sldMkLst>
        <pc:spChg chg="add del mod">
          <ac:chgData name="Olivier Genoud" userId="e3287607-b312-4221-8c8d-a6943b641987" providerId="ADAL" clId="{508FD6C5-E3F3-4EB9-B13E-E2526EA69478}" dt="2022-04-29T17:01:06.758" v="1131" actId="478"/>
          <ac:spMkLst>
            <pc:docMk/>
            <pc:sldMk cId="0" sldId="859"/>
            <ac:spMk id="2" creationId="{98B0E811-47DF-4BEF-8787-F608286360AD}"/>
          </ac:spMkLst>
        </pc:spChg>
        <pc:spChg chg="add mod">
          <ac:chgData name="Olivier Genoud" userId="e3287607-b312-4221-8c8d-a6943b641987" providerId="ADAL" clId="{508FD6C5-E3F3-4EB9-B13E-E2526EA69478}" dt="2022-04-29T17:01:17.985" v="1145" actId="6549"/>
          <ac:spMkLst>
            <pc:docMk/>
            <pc:sldMk cId="0" sldId="859"/>
            <ac:spMk id="8" creationId="{32544885-0DFB-4F47-BD41-8F06993426AB}"/>
          </ac:spMkLst>
        </pc:spChg>
        <pc:spChg chg="del mod">
          <ac:chgData name="Olivier Genoud" userId="e3287607-b312-4221-8c8d-a6943b641987" providerId="ADAL" clId="{508FD6C5-E3F3-4EB9-B13E-E2526EA69478}" dt="2022-04-29T17:01:04.190" v="1130" actId="478"/>
          <ac:spMkLst>
            <pc:docMk/>
            <pc:sldMk cId="0" sldId="859"/>
            <ac:spMk id="29698" creationId="{B59C4729-C44F-4AF1-B5BF-4C64AAE3FAE1}"/>
          </ac:spMkLst>
        </pc:spChg>
        <pc:spChg chg="mod">
          <ac:chgData name="Olivier Genoud" userId="e3287607-b312-4221-8c8d-a6943b641987" providerId="ADAL" clId="{508FD6C5-E3F3-4EB9-B13E-E2526EA69478}" dt="2022-04-29T17:11:00.131" v="1237" actId="14100"/>
          <ac:spMkLst>
            <pc:docMk/>
            <pc:sldMk cId="0" sldId="859"/>
            <ac:spMk id="29699" creationId="{0780E46F-D08A-4426-8257-95F1BA63B627}"/>
          </ac:spMkLst>
        </pc:spChg>
        <pc:graphicFrameChg chg="mod modGraphic">
          <ac:chgData name="Olivier Genoud" userId="e3287607-b312-4221-8c8d-a6943b641987" providerId="ADAL" clId="{508FD6C5-E3F3-4EB9-B13E-E2526EA69478}" dt="2022-04-29T17:11:03.449" v="1239" actId="1036"/>
          <ac:graphicFrameMkLst>
            <pc:docMk/>
            <pc:sldMk cId="0" sldId="859"/>
            <ac:graphicFrameMk id="6" creationId="{EB5E836F-818A-4AD1-B595-023FAF59066F}"/>
          </ac:graphicFrameMkLst>
        </pc:graphicFrameChg>
        <pc:graphicFrameChg chg="mod modGraphic">
          <ac:chgData name="Olivier Genoud" userId="e3287607-b312-4221-8c8d-a6943b641987" providerId="ADAL" clId="{508FD6C5-E3F3-4EB9-B13E-E2526EA69478}" dt="2022-04-29T17:11:10.426" v="1241" actId="1076"/>
          <ac:graphicFrameMkLst>
            <pc:docMk/>
            <pc:sldMk cId="0" sldId="859"/>
            <ac:graphicFrameMk id="7" creationId="{F4E8CA4D-18B5-4162-9BAB-0746BC1C5D3D}"/>
          </ac:graphicFrameMkLst>
        </pc:graphicFrameChg>
      </pc:sldChg>
      <pc:sldChg chg="modSp add mod modTransition">
        <pc:chgData name="Olivier Genoud" userId="e3287607-b312-4221-8c8d-a6943b641987" providerId="ADAL" clId="{508FD6C5-E3F3-4EB9-B13E-E2526EA69478}" dt="2022-05-03T16:11:40.056" v="2651" actId="20577"/>
        <pc:sldMkLst>
          <pc:docMk/>
          <pc:sldMk cId="0" sldId="860"/>
        </pc:sldMkLst>
        <pc:spChg chg="mod">
          <ac:chgData name="Olivier Genoud" userId="e3287607-b312-4221-8c8d-a6943b641987" providerId="ADAL" clId="{508FD6C5-E3F3-4EB9-B13E-E2526EA69478}" dt="2022-05-03T16:11:40.056" v="2651" actId="20577"/>
          <ac:spMkLst>
            <pc:docMk/>
            <pc:sldMk cId="0" sldId="860"/>
            <ac:spMk id="32770" creationId="{9F0E7C5C-1983-4D8D-BEEB-ED85A541A29F}"/>
          </ac:spMkLst>
        </pc:spChg>
        <pc:spChg chg="mod">
          <ac:chgData name="Olivier Genoud" userId="e3287607-b312-4221-8c8d-a6943b641987" providerId="ADAL" clId="{508FD6C5-E3F3-4EB9-B13E-E2526EA69478}" dt="2022-04-29T17:14:44.186" v="1300" actId="14100"/>
          <ac:spMkLst>
            <pc:docMk/>
            <pc:sldMk cId="0" sldId="860"/>
            <ac:spMk id="32771" creationId="{9FCE62D6-5764-49BE-B43B-28DD76F27181}"/>
          </ac:spMkLst>
        </pc:spChg>
        <pc:graphicFrameChg chg="mod">
          <ac:chgData name="Olivier Genoud" userId="e3287607-b312-4221-8c8d-a6943b641987" providerId="ADAL" clId="{508FD6C5-E3F3-4EB9-B13E-E2526EA69478}" dt="2022-04-29T17:15:06.711" v="1324" actId="1035"/>
          <ac:graphicFrameMkLst>
            <pc:docMk/>
            <pc:sldMk cId="0" sldId="860"/>
            <ac:graphicFrameMk id="7" creationId="{6D17EBFD-38C5-4FA3-A89B-0867A8C0717F}"/>
          </ac:graphicFrameMkLst>
        </pc:graphicFrameChg>
      </pc:sldChg>
      <pc:sldChg chg="modSp add mod">
        <pc:chgData name="Olivier Genoud" userId="e3287607-b312-4221-8c8d-a6943b641987" providerId="ADAL" clId="{508FD6C5-E3F3-4EB9-B13E-E2526EA69478}" dt="2022-04-29T17:15:31.211" v="1325" actId="1076"/>
        <pc:sldMkLst>
          <pc:docMk/>
          <pc:sldMk cId="0" sldId="861"/>
        </pc:sldMkLst>
        <pc:spChg chg="mod">
          <ac:chgData name="Olivier Genoud" userId="e3287607-b312-4221-8c8d-a6943b641987" providerId="ADAL" clId="{508FD6C5-E3F3-4EB9-B13E-E2526EA69478}" dt="2022-04-29T17:01:53.213" v="1146" actId="404"/>
          <ac:spMkLst>
            <pc:docMk/>
            <pc:sldMk cId="0" sldId="861"/>
            <ac:spMk id="33794" creationId="{FB946077-6A0C-4F12-AE3B-AC26B7F9ED33}"/>
          </ac:spMkLst>
        </pc:spChg>
        <pc:graphicFrameChg chg="mod">
          <ac:chgData name="Olivier Genoud" userId="e3287607-b312-4221-8c8d-a6943b641987" providerId="ADAL" clId="{508FD6C5-E3F3-4EB9-B13E-E2526EA69478}" dt="2022-04-29T17:15:31.211" v="1325" actId="1076"/>
          <ac:graphicFrameMkLst>
            <pc:docMk/>
            <pc:sldMk cId="0" sldId="861"/>
            <ac:graphicFrameMk id="7" creationId="{F878BF30-6A8B-4280-922F-C822085395AE}"/>
          </ac:graphicFrameMkLst>
        </pc:graphicFrameChg>
      </pc:sldChg>
      <pc:sldChg chg="modSp add del modTransition">
        <pc:chgData name="Olivier Genoud" userId="e3287607-b312-4221-8c8d-a6943b641987" providerId="ADAL" clId="{508FD6C5-E3F3-4EB9-B13E-E2526EA69478}" dt="2022-04-29T16:34:51.740" v="806" actId="47"/>
        <pc:sldMkLst>
          <pc:docMk/>
          <pc:sldMk cId="4040949475" sldId="863"/>
        </pc:sldMkLst>
        <pc:spChg chg="mod">
          <ac:chgData name="Olivier Genoud" userId="e3287607-b312-4221-8c8d-a6943b641987" providerId="ADAL" clId="{508FD6C5-E3F3-4EB9-B13E-E2526EA69478}" dt="2022-04-29T16:26:16.626" v="613" actId="14100"/>
          <ac:spMkLst>
            <pc:docMk/>
            <pc:sldMk cId="4040949475" sldId="863"/>
            <ac:spMk id="18435" creationId="{6DF2C6A5-97CD-46B8-BBA9-33870923E61E}"/>
          </ac:spMkLst>
        </pc:spChg>
      </pc:sldChg>
      <pc:sldChg chg="addSp delSp modSp add mod modNotesTx">
        <pc:chgData name="Olivier Genoud" userId="e3287607-b312-4221-8c8d-a6943b641987" providerId="ADAL" clId="{508FD6C5-E3F3-4EB9-B13E-E2526EA69478}" dt="2022-05-04T09:23:18.932" v="3378" actId="1036"/>
        <pc:sldMkLst>
          <pc:docMk/>
          <pc:sldMk cId="3887238049" sldId="864"/>
        </pc:sldMkLst>
        <pc:spChg chg="add del mod">
          <ac:chgData name="Olivier Genoud" userId="e3287607-b312-4221-8c8d-a6943b641987" providerId="ADAL" clId="{508FD6C5-E3F3-4EB9-B13E-E2526EA69478}" dt="2022-04-29T16:41:17.197" v="880" actId="478"/>
          <ac:spMkLst>
            <pc:docMk/>
            <pc:sldMk cId="3887238049" sldId="864"/>
            <ac:spMk id="2" creationId="{40BDD73F-43D9-4FBD-8C8B-5B638FA1400D}"/>
          </ac:spMkLst>
        </pc:spChg>
        <pc:spChg chg="add mod">
          <ac:chgData name="Olivier Genoud" userId="e3287607-b312-4221-8c8d-a6943b641987" providerId="ADAL" clId="{508FD6C5-E3F3-4EB9-B13E-E2526EA69478}" dt="2022-05-04T08:29:05.275" v="3285" actId="20577"/>
          <ac:spMkLst>
            <pc:docMk/>
            <pc:sldMk cId="3887238049" sldId="864"/>
            <ac:spMk id="2" creationId="{A4F064AD-89D7-431D-A7D6-00B910F675E5}"/>
          </ac:spMkLst>
        </pc:spChg>
        <pc:spChg chg="add mod">
          <ac:chgData name="Olivier Genoud" userId="e3287607-b312-4221-8c8d-a6943b641987" providerId="ADAL" clId="{508FD6C5-E3F3-4EB9-B13E-E2526EA69478}" dt="2022-05-04T07:55:53.827" v="2719" actId="20577"/>
          <ac:spMkLst>
            <pc:docMk/>
            <pc:sldMk cId="3887238049" sldId="864"/>
            <ac:spMk id="4" creationId="{C5B93149-CD1D-4C62-8DFE-579BA4A128B1}"/>
          </ac:spMkLst>
        </pc:spChg>
        <pc:spChg chg="add mod">
          <ac:chgData name="Olivier Genoud" userId="e3287607-b312-4221-8c8d-a6943b641987" providerId="ADAL" clId="{508FD6C5-E3F3-4EB9-B13E-E2526EA69478}" dt="2022-05-04T08:29:59.892" v="3297" actId="207"/>
          <ac:spMkLst>
            <pc:docMk/>
            <pc:sldMk cId="3887238049" sldId="864"/>
            <ac:spMk id="6" creationId="{EF659C98-2498-4A8C-8E87-D53F29E312B4}"/>
          </ac:spMkLst>
        </pc:spChg>
        <pc:spChg chg="add mod">
          <ac:chgData name="Olivier Genoud" userId="e3287607-b312-4221-8c8d-a6943b641987" providerId="ADAL" clId="{508FD6C5-E3F3-4EB9-B13E-E2526EA69478}" dt="2022-05-04T08:29:59.892" v="3297" actId="207"/>
          <ac:spMkLst>
            <pc:docMk/>
            <pc:sldMk cId="3887238049" sldId="864"/>
            <ac:spMk id="7" creationId="{D1B17BDE-72F0-4CF9-8F40-0A542089C9EC}"/>
          </ac:spMkLst>
        </pc:spChg>
        <pc:spChg chg="add mod">
          <ac:chgData name="Olivier Genoud" userId="e3287607-b312-4221-8c8d-a6943b641987" providerId="ADAL" clId="{508FD6C5-E3F3-4EB9-B13E-E2526EA69478}" dt="2022-05-04T08:29:59.892" v="3297" actId="207"/>
          <ac:spMkLst>
            <pc:docMk/>
            <pc:sldMk cId="3887238049" sldId="864"/>
            <ac:spMk id="9" creationId="{51153EC3-AC92-4D09-8B3E-0A133E41496A}"/>
          </ac:spMkLst>
        </pc:spChg>
        <pc:spChg chg="add mod">
          <ac:chgData name="Olivier Genoud" userId="e3287607-b312-4221-8c8d-a6943b641987" providerId="ADAL" clId="{508FD6C5-E3F3-4EB9-B13E-E2526EA69478}" dt="2022-05-04T08:29:59.892" v="3297" actId="207"/>
          <ac:spMkLst>
            <pc:docMk/>
            <pc:sldMk cId="3887238049" sldId="864"/>
            <ac:spMk id="10" creationId="{8281A795-D878-48FC-B526-2237E25F63EE}"/>
          </ac:spMkLst>
        </pc:spChg>
        <pc:spChg chg="add mod">
          <ac:chgData name="Olivier Genoud" userId="e3287607-b312-4221-8c8d-a6943b641987" providerId="ADAL" clId="{508FD6C5-E3F3-4EB9-B13E-E2526EA69478}" dt="2022-05-04T08:29:59.892" v="3297" actId="207"/>
          <ac:spMkLst>
            <pc:docMk/>
            <pc:sldMk cId="3887238049" sldId="864"/>
            <ac:spMk id="11" creationId="{F52BA089-D1CF-4D2A-B75F-7BB1BD68B947}"/>
          </ac:spMkLst>
        </pc:spChg>
        <pc:spChg chg="add mod">
          <ac:chgData name="Olivier Genoud" userId="e3287607-b312-4221-8c8d-a6943b641987" providerId="ADAL" clId="{508FD6C5-E3F3-4EB9-B13E-E2526EA69478}" dt="2022-05-04T08:30:04.419" v="3298" actId="207"/>
          <ac:spMkLst>
            <pc:docMk/>
            <pc:sldMk cId="3887238049" sldId="864"/>
            <ac:spMk id="12" creationId="{4714A045-C594-4031-9EA1-3B7FFFA42B47}"/>
          </ac:spMkLst>
        </pc:spChg>
        <pc:spChg chg="add mod">
          <ac:chgData name="Olivier Genoud" userId="e3287607-b312-4221-8c8d-a6943b641987" providerId="ADAL" clId="{508FD6C5-E3F3-4EB9-B13E-E2526EA69478}" dt="2022-05-04T08:30:04.419" v="3298" actId="207"/>
          <ac:spMkLst>
            <pc:docMk/>
            <pc:sldMk cId="3887238049" sldId="864"/>
            <ac:spMk id="13" creationId="{D58A3B27-BA70-42CF-BBD4-B7A9EC6DFF76}"/>
          </ac:spMkLst>
        </pc:spChg>
        <pc:spChg chg="add mod">
          <ac:chgData name="Olivier Genoud" userId="e3287607-b312-4221-8c8d-a6943b641987" providerId="ADAL" clId="{508FD6C5-E3F3-4EB9-B13E-E2526EA69478}" dt="2022-05-04T08:30:04.419" v="3298" actId="207"/>
          <ac:spMkLst>
            <pc:docMk/>
            <pc:sldMk cId="3887238049" sldId="864"/>
            <ac:spMk id="14" creationId="{D0DC3226-A5C3-46B1-8A87-A14B2497B1F9}"/>
          </ac:spMkLst>
        </pc:spChg>
        <pc:spChg chg="add mod">
          <ac:chgData name="Olivier Genoud" userId="e3287607-b312-4221-8c8d-a6943b641987" providerId="ADAL" clId="{508FD6C5-E3F3-4EB9-B13E-E2526EA69478}" dt="2022-05-04T08:30:04.419" v="3298" actId="207"/>
          <ac:spMkLst>
            <pc:docMk/>
            <pc:sldMk cId="3887238049" sldId="864"/>
            <ac:spMk id="15" creationId="{A7645CB8-B0D2-46C6-B178-71774B69915A}"/>
          </ac:spMkLst>
        </pc:spChg>
        <pc:spChg chg="add mod">
          <ac:chgData name="Olivier Genoud" userId="e3287607-b312-4221-8c8d-a6943b641987" providerId="ADAL" clId="{508FD6C5-E3F3-4EB9-B13E-E2526EA69478}" dt="2022-05-04T08:32:26.474" v="3351" actId="1035"/>
          <ac:spMkLst>
            <pc:docMk/>
            <pc:sldMk cId="3887238049" sldId="864"/>
            <ac:spMk id="16" creationId="{316CE449-A1B3-4C85-A860-9E0BC23BAF18}"/>
          </ac:spMkLst>
        </pc:spChg>
        <pc:spChg chg="add mod">
          <ac:chgData name="Olivier Genoud" userId="e3287607-b312-4221-8c8d-a6943b641987" providerId="ADAL" clId="{508FD6C5-E3F3-4EB9-B13E-E2526EA69478}" dt="2022-05-04T08:25:54.166" v="3169" actId="1036"/>
          <ac:spMkLst>
            <pc:docMk/>
            <pc:sldMk cId="3887238049" sldId="864"/>
            <ac:spMk id="18" creationId="{9C0D78E6-5C3A-4958-A906-65BDEFE329B8}"/>
          </ac:spMkLst>
        </pc:spChg>
        <pc:spChg chg="add mod">
          <ac:chgData name="Olivier Genoud" userId="e3287607-b312-4221-8c8d-a6943b641987" providerId="ADAL" clId="{508FD6C5-E3F3-4EB9-B13E-E2526EA69478}" dt="2022-05-04T08:25:54.166" v="3169" actId="1036"/>
          <ac:spMkLst>
            <pc:docMk/>
            <pc:sldMk cId="3887238049" sldId="864"/>
            <ac:spMk id="20" creationId="{AE70A9F4-77DC-4BE0-8E5A-5FEC29887AC1}"/>
          </ac:spMkLst>
        </pc:spChg>
        <pc:spChg chg="del mod">
          <ac:chgData name="Olivier Genoud" userId="e3287607-b312-4221-8c8d-a6943b641987" providerId="ADAL" clId="{508FD6C5-E3F3-4EB9-B13E-E2526EA69478}" dt="2022-04-29T16:41:13.551" v="879" actId="478"/>
          <ac:spMkLst>
            <pc:docMk/>
            <pc:sldMk cId="3887238049" sldId="864"/>
            <ac:spMk id="18434" creationId="{6860ED7A-0F6F-4A64-87FE-BE653296CFDB}"/>
          </ac:spMkLst>
        </pc:spChg>
        <pc:spChg chg="del mod">
          <ac:chgData name="Olivier Genoud" userId="e3287607-b312-4221-8c8d-a6943b641987" providerId="ADAL" clId="{508FD6C5-E3F3-4EB9-B13E-E2526EA69478}" dt="2022-05-04T07:55:57.940" v="2720" actId="478"/>
          <ac:spMkLst>
            <pc:docMk/>
            <pc:sldMk cId="3887238049" sldId="864"/>
            <ac:spMk id="18435" creationId="{6DF2C6A5-97CD-46B8-BBA9-33870923E61E}"/>
          </ac:spMkLst>
        </pc:spChg>
        <pc:picChg chg="add del mod">
          <ac:chgData name="Olivier Genoud" userId="e3287607-b312-4221-8c8d-a6943b641987" providerId="ADAL" clId="{508FD6C5-E3F3-4EB9-B13E-E2526EA69478}" dt="2022-05-04T08:23:09.734" v="3103" actId="478"/>
          <ac:picMkLst>
            <pc:docMk/>
            <pc:sldMk cId="3887238049" sldId="864"/>
            <ac:picMk id="5" creationId="{96815D12-9B09-4E60-94C6-188F6D9F4BC4}"/>
          </ac:picMkLst>
        </pc:picChg>
        <pc:picChg chg="add del mod ord">
          <ac:chgData name="Olivier Genoud" userId="e3287607-b312-4221-8c8d-a6943b641987" providerId="ADAL" clId="{508FD6C5-E3F3-4EB9-B13E-E2526EA69478}" dt="2022-05-04T08:31:35.738" v="3299" actId="478"/>
          <ac:picMkLst>
            <pc:docMk/>
            <pc:sldMk cId="3887238049" sldId="864"/>
            <ac:picMk id="17" creationId="{3E6E1878-E664-44BE-A0D5-6C5E2AEB9097}"/>
          </ac:picMkLst>
        </pc:picChg>
        <pc:picChg chg="add del mod ord">
          <ac:chgData name="Olivier Genoud" userId="e3287607-b312-4221-8c8d-a6943b641987" providerId="ADAL" clId="{508FD6C5-E3F3-4EB9-B13E-E2526EA69478}" dt="2022-05-04T09:22:47.971" v="3357" actId="478"/>
          <ac:picMkLst>
            <pc:docMk/>
            <pc:sldMk cId="3887238049" sldId="864"/>
            <ac:picMk id="21" creationId="{444394E4-EB96-4658-A1B6-8538818C5084}"/>
          </ac:picMkLst>
        </pc:picChg>
        <pc:picChg chg="add mod">
          <ac:chgData name="Olivier Genoud" userId="e3287607-b312-4221-8c8d-a6943b641987" providerId="ADAL" clId="{508FD6C5-E3F3-4EB9-B13E-E2526EA69478}" dt="2022-05-04T09:23:18.932" v="3378" actId="1036"/>
          <ac:picMkLst>
            <pc:docMk/>
            <pc:sldMk cId="3887238049" sldId="864"/>
            <ac:picMk id="23" creationId="{43944966-98F6-46B8-9475-58B6BFFACB0F}"/>
          </ac:picMkLst>
        </pc:picChg>
      </pc:sldChg>
      <pc:sldChg chg="addSp delSp modSp add mod">
        <pc:chgData name="Olivier Genoud" userId="e3287607-b312-4221-8c8d-a6943b641987" providerId="ADAL" clId="{508FD6C5-E3F3-4EB9-B13E-E2526EA69478}" dt="2022-05-04T08:32:48.620" v="3356" actId="20577"/>
        <pc:sldMkLst>
          <pc:docMk/>
          <pc:sldMk cId="2735027537" sldId="865"/>
        </pc:sldMkLst>
        <pc:spChg chg="add del mod">
          <ac:chgData name="Olivier Genoud" userId="e3287607-b312-4221-8c8d-a6943b641987" providerId="ADAL" clId="{508FD6C5-E3F3-4EB9-B13E-E2526EA69478}" dt="2022-04-29T16:52:29.823" v="989" actId="478"/>
          <ac:spMkLst>
            <pc:docMk/>
            <pc:sldMk cId="2735027537" sldId="865"/>
            <ac:spMk id="2" creationId="{113D0BF6-9B9E-45A9-9CA5-34F5DAF29025}"/>
          </ac:spMkLst>
        </pc:spChg>
        <pc:spChg chg="add del mod">
          <ac:chgData name="Olivier Genoud" userId="e3287607-b312-4221-8c8d-a6943b641987" providerId="ADAL" clId="{508FD6C5-E3F3-4EB9-B13E-E2526EA69478}" dt="2022-04-29T16:52:22.427" v="987" actId="478"/>
          <ac:spMkLst>
            <pc:docMk/>
            <pc:sldMk cId="2735027537" sldId="865"/>
            <ac:spMk id="4" creationId="{361B9C5F-30FC-4EF6-A9EF-51FA4E62C8A3}"/>
          </ac:spMkLst>
        </pc:spChg>
        <pc:spChg chg="add mod">
          <ac:chgData name="Olivier Genoud" userId="e3287607-b312-4221-8c8d-a6943b641987" providerId="ADAL" clId="{508FD6C5-E3F3-4EB9-B13E-E2526EA69478}" dt="2022-05-04T08:32:48.620" v="3356" actId="20577"/>
          <ac:spMkLst>
            <pc:docMk/>
            <pc:sldMk cId="2735027537" sldId="865"/>
            <ac:spMk id="6" creationId="{885FE633-73A9-4EE3-AA73-E8B0E1A0E452}"/>
          </ac:spMkLst>
        </pc:spChg>
        <pc:spChg chg="del">
          <ac:chgData name="Olivier Genoud" userId="e3287607-b312-4221-8c8d-a6943b641987" providerId="ADAL" clId="{508FD6C5-E3F3-4EB9-B13E-E2526EA69478}" dt="2022-04-29T16:52:27.337" v="988" actId="478"/>
          <ac:spMkLst>
            <pc:docMk/>
            <pc:sldMk cId="2735027537" sldId="865"/>
            <ac:spMk id="18434" creationId="{6860ED7A-0F6F-4A64-87FE-BE653296CFDB}"/>
          </ac:spMkLst>
        </pc:spChg>
        <pc:spChg chg="mod">
          <ac:chgData name="Olivier Genoud" userId="e3287607-b312-4221-8c8d-a6943b641987" providerId="ADAL" clId="{508FD6C5-E3F3-4EB9-B13E-E2526EA69478}" dt="2022-04-29T16:54:31.140" v="1000" actId="14100"/>
          <ac:spMkLst>
            <pc:docMk/>
            <pc:sldMk cId="2735027537" sldId="865"/>
            <ac:spMk id="18435" creationId="{6DF2C6A5-97CD-46B8-BBA9-33870923E61E}"/>
          </ac:spMkLst>
        </pc:spChg>
      </pc:sldChg>
      <pc:sldChg chg="modSp add mod">
        <pc:chgData name="Olivier Genoud" userId="e3287607-b312-4221-8c8d-a6943b641987" providerId="ADAL" clId="{508FD6C5-E3F3-4EB9-B13E-E2526EA69478}" dt="2022-05-03T16:03:38.658" v="2493" actId="6549"/>
        <pc:sldMkLst>
          <pc:docMk/>
          <pc:sldMk cId="1867481550" sldId="866"/>
        </pc:sldMkLst>
        <pc:spChg chg="mod">
          <ac:chgData name="Olivier Genoud" userId="e3287607-b312-4221-8c8d-a6943b641987" providerId="ADAL" clId="{508FD6C5-E3F3-4EB9-B13E-E2526EA69478}" dt="2022-05-03T11:23:44.552" v="2103" actId="20577"/>
          <ac:spMkLst>
            <pc:docMk/>
            <pc:sldMk cId="1867481550" sldId="866"/>
            <ac:spMk id="4" creationId="{E8EE9566-CBD7-4692-827D-72B24C80C921}"/>
          </ac:spMkLst>
        </pc:spChg>
        <pc:graphicFrameChg chg="mod modGraphic">
          <ac:chgData name="Olivier Genoud" userId="e3287607-b312-4221-8c8d-a6943b641987" providerId="ADAL" clId="{508FD6C5-E3F3-4EB9-B13E-E2526EA69478}" dt="2022-05-03T16:03:38.658" v="2493" actId="6549"/>
          <ac:graphicFrameMkLst>
            <pc:docMk/>
            <pc:sldMk cId="1867481550" sldId="866"/>
            <ac:graphicFrameMk id="8" creationId="{76A3D22C-ADA5-49D2-8486-33C02C29F828}"/>
          </ac:graphicFrameMkLst>
        </pc:graphicFrameChg>
      </pc:sldChg>
      <pc:sldChg chg="modSp add mod modNotesTx">
        <pc:chgData name="Olivier Genoud" userId="e3287607-b312-4221-8c8d-a6943b641987" providerId="ADAL" clId="{508FD6C5-E3F3-4EB9-B13E-E2526EA69478}" dt="2022-05-04T08:06:51.310" v="2873" actId="20577"/>
        <pc:sldMkLst>
          <pc:docMk/>
          <pc:sldMk cId="3718173731" sldId="867"/>
        </pc:sldMkLst>
        <pc:spChg chg="mod">
          <ac:chgData name="Olivier Genoud" userId="e3287607-b312-4221-8c8d-a6943b641987" providerId="ADAL" clId="{508FD6C5-E3F3-4EB9-B13E-E2526EA69478}" dt="2022-05-04T08:06:51.310" v="2873" actId="20577"/>
          <ac:spMkLst>
            <pc:docMk/>
            <pc:sldMk cId="3718173731" sldId="867"/>
            <ac:spMk id="4" creationId="{C5B93149-CD1D-4C62-8DFE-579BA4A128B1}"/>
          </ac:spMkLst>
        </pc:spChg>
      </pc:sldChg>
      <pc:sldMasterChg chg="modSp mod modSldLayout">
        <pc:chgData name="Olivier Genoud" userId="e3287607-b312-4221-8c8d-a6943b641987" providerId="ADAL" clId="{508FD6C5-E3F3-4EB9-B13E-E2526EA69478}" dt="2022-04-29T17:02:27.917" v="1148" actId="20577"/>
        <pc:sldMasterMkLst>
          <pc:docMk/>
          <pc:sldMasterMk cId="0" sldId="2147485146"/>
        </pc:sldMasterMkLst>
        <pc:spChg chg="mod">
          <ac:chgData name="Olivier Genoud" userId="e3287607-b312-4221-8c8d-a6943b641987" providerId="ADAL" clId="{508FD6C5-E3F3-4EB9-B13E-E2526EA69478}" dt="2022-04-29T15:57:53.510" v="148" actId="6549"/>
          <ac:spMkLst>
            <pc:docMk/>
            <pc:sldMasterMk cId="0" sldId="2147485146"/>
            <ac:spMk id="13" creationId="{1831B337-8E3A-42C4-B945-76126539A2BF}"/>
          </ac:spMkLst>
        </pc:spChg>
        <pc:sldLayoutChg chg="modSp mod">
          <pc:chgData name="Olivier Genoud" userId="e3287607-b312-4221-8c8d-a6943b641987" providerId="ADAL" clId="{508FD6C5-E3F3-4EB9-B13E-E2526EA69478}" dt="2022-04-29T17:02:27.917" v="1148" actId="20577"/>
          <pc:sldLayoutMkLst>
            <pc:docMk/>
            <pc:sldMasterMk cId="0" sldId="2147485146"/>
            <pc:sldLayoutMk cId="24707556" sldId="2147485303"/>
          </pc:sldLayoutMkLst>
          <pc:spChg chg="mod">
            <ac:chgData name="Olivier Genoud" userId="e3287607-b312-4221-8c8d-a6943b641987" providerId="ADAL" clId="{508FD6C5-E3F3-4EB9-B13E-E2526EA69478}" dt="2022-04-29T17:02:27.917" v="1148" actId="20577"/>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05DDA6DF-56AF-42CC-A916-D66BDC803C6C}"/>
    <pc:docChg chg="custSel addSld modSld">
      <pc:chgData name="Olivier Genoud" userId="e3287607-b312-4221-8c8d-a6943b641987" providerId="ADAL" clId="{05DDA6DF-56AF-42CC-A916-D66BDC803C6C}" dt="2022-02-03T14:59:20.681" v="51" actId="6549"/>
      <pc:docMkLst>
        <pc:docMk/>
      </pc:docMkLst>
      <pc:sldChg chg="delSp mod">
        <pc:chgData name="Olivier Genoud" userId="e3287607-b312-4221-8c8d-a6943b641987" providerId="ADAL" clId="{05DDA6DF-56AF-42CC-A916-D66BDC803C6C}" dt="2022-02-03T07:44:42.431" v="0" actId="478"/>
        <pc:sldMkLst>
          <pc:docMk/>
          <pc:sldMk cId="0" sldId="364"/>
        </pc:sldMkLst>
        <pc:spChg chg="del">
          <ac:chgData name="Olivier Genoud" userId="e3287607-b312-4221-8c8d-a6943b641987" providerId="ADAL" clId="{05DDA6DF-56AF-42CC-A916-D66BDC803C6C}" dt="2022-02-03T07:44:42.431" v="0" actId="478"/>
          <ac:spMkLst>
            <pc:docMk/>
            <pc:sldMk cId="0" sldId="364"/>
            <ac:spMk id="4" creationId="{4449B566-F8CD-42E2-80BF-E8CEF790AE52}"/>
          </ac:spMkLst>
        </pc:spChg>
      </pc:sldChg>
      <pc:sldChg chg="delSp mod">
        <pc:chgData name="Olivier Genoud" userId="e3287607-b312-4221-8c8d-a6943b641987" providerId="ADAL" clId="{05DDA6DF-56AF-42CC-A916-D66BDC803C6C}" dt="2022-02-03T07:44:45.529" v="1" actId="478"/>
        <pc:sldMkLst>
          <pc:docMk/>
          <pc:sldMk cId="1982388090" sldId="365"/>
        </pc:sldMkLst>
        <pc:spChg chg="del">
          <ac:chgData name="Olivier Genoud" userId="e3287607-b312-4221-8c8d-a6943b641987" providerId="ADAL" clId="{05DDA6DF-56AF-42CC-A916-D66BDC803C6C}" dt="2022-02-03T07:44:45.529" v="1" actId="478"/>
          <ac:spMkLst>
            <pc:docMk/>
            <pc:sldMk cId="1982388090" sldId="365"/>
            <ac:spMk id="5" creationId="{C57F5175-CFB6-471A-BC53-8DAC42D77971}"/>
          </ac:spMkLst>
        </pc:spChg>
      </pc:sldChg>
      <pc:sldChg chg="modSp new mod">
        <pc:chgData name="Olivier Genoud" userId="e3287607-b312-4221-8c8d-a6943b641987" providerId="ADAL" clId="{05DDA6DF-56AF-42CC-A916-D66BDC803C6C}" dt="2022-02-03T14:59:20.681" v="51" actId="6549"/>
        <pc:sldMkLst>
          <pc:docMk/>
          <pc:sldMk cId="783513773" sldId="366"/>
        </pc:sldMkLst>
        <pc:spChg chg="mod">
          <ac:chgData name="Olivier Genoud" userId="e3287607-b312-4221-8c8d-a6943b641987" providerId="ADAL" clId="{05DDA6DF-56AF-42CC-A916-D66BDC803C6C}" dt="2022-02-03T14:59:20.681" v="51" actId="6549"/>
          <ac:spMkLst>
            <pc:docMk/>
            <pc:sldMk cId="783513773" sldId="366"/>
            <ac:spMk id="3" creationId="{8C8B5399-716D-439F-99F1-3B9F4BD3C62F}"/>
          </ac:spMkLst>
        </pc:spChg>
      </pc:sldChg>
    </pc:docChg>
  </pc:docChgLst>
  <pc:docChgLst>
    <pc:chgData name="Olivier Genoud" userId="e3287607-b312-4221-8c8d-a6943b641987" providerId="ADAL" clId="{BAC4AB34-B5AB-4C28-8534-55AED374061A}"/>
    <pc:docChg chg="custSel addSld delSld modSld">
      <pc:chgData name="Olivier Genoud" userId="e3287607-b312-4221-8c8d-a6943b641987" providerId="ADAL" clId="{BAC4AB34-B5AB-4C28-8534-55AED374061A}" dt="2022-02-02T17:09:48.996" v="157" actId="47"/>
      <pc:docMkLst>
        <pc:docMk/>
      </pc:docMkLst>
      <pc:sldChg chg="addSp delSp modSp mod">
        <pc:chgData name="Olivier Genoud" userId="e3287607-b312-4221-8c8d-a6943b641987" providerId="ADAL" clId="{BAC4AB34-B5AB-4C28-8534-55AED374061A}" dt="2022-02-02T17:09:20.488" v="156" actId="20577"/>
        <pc:sldMkLst>
          <pc:docMk/>
          <pc:sldMk cId="0" sldId="363"/>
        </pc:sldMkLst>
        <pc:spChg chg="del">
          <ac:chgData name="Olivier Genoud" userId="e3287607-b312-4221-8c8d-a6943b641987" providerId="ADAL" clId="{BAC4AB34-B5AB-4C28-8534-55AED374061A}" dt="2022-02-02T17:06:25.975" v="26" actId="478"/>
          <ac:spMkLst>
            <pc:docMk/>
            <pc:sldMk cId="0" sldId="363"/>
            <ac:spMk id="4" creationId="{2C538744-2D5B-4DB8-974F-CF621D6844F6}"/>
          </ac:spMkLst>
        </pc:spChg>
        <pc:graphicFrameChg chg="del">
          <ac:chgData name="Olivier Genoud" userId="e3287607-b312-4221-8c8d-a6943b641987" providerId="ADAL" clId="{BAC4AB34-B5AB-4C28-8534-55AED374061A}" dt="2022-02-02T16:50:58.896" v="6" actId="478"/>
          <ac:graphicFrameMkLst>
            <pc:docMk/>
            <pc:sldMk cId="0" sldId="363"/>
            <ac:graphicFrameMk id="2" creationId="{4E0A974A-EF4C-4389-B359-C2EEAA778356}"/>
          </ac:graphicFrameMkLst>
        </pc:graphicFrameChg>
        <pc:graphicFrameChg chg="add mod modGraphic">
          <ac:chgData name="Olivier Genoud" userId="e3287607-b312-4221-8c8d-a6943b641987" providerId="ADAL" clId="{BAC4AB34-B5AB-4C28-8534-55AED374061A}" dt="2022-02-02T17:09:20.488" v="156" actId="20577"/>
          <ac:graphicFrameMkLst>
            <pc:docMk/>
            <pc:sldMk cId="0" sldId="363"/>
            <ac:graphicFrameMk id="3" creationId="{CCAFF9D9-DBA3-4C85-A385-170494A2FF96}"/>
          </ac:graphicFrameMkLst>
        </pc:graphicFrameChg>
      </pc:sldChg>
      <pc:sldChg chg="modSp mod">
        <pc:chgData name="Olivier Genoud" userId="e3287607-b312-4221-8c8d-a6943b641987" providerId="ADAL" clId="{BAC4AB34-B5AB-4C28-8534-55AED374061A}" dt="2022-02-02T12:50:25.643" v="4"/>
        <pc:sldMkLst>
          <pc:docMk/>
          <pc:sldMk cId="0" sldId="364"/>
        </pc:sldMkLst>
        <pc:spChg chg="mod">
          <ac:chgData name="Olivier Genoud" userId="e3287607-b312-4221-8c8d-a6943b641987" providerId="ADAL" clId="{BAC4AB34-B5AB-4C28-8534-55AED374061A}" dt="2022-02-02T12:50:25.643" v="4"/>
          <ac:spMkLst>
            <pc:docMk/>
            <pc:sldMk cId="0" sldId="364"/>
            <ac:spMk id="8195" creationId="{B1E48C8A-7FE9-4A59-B12B-984054E51AA2}"/>
          </ac:spMkLst>
        </pc:spChg>
      </pc:sldChg>
      <pc:sldChg chg="add del">
        <pc:chgData name="Olivier Genoud" userId="e3287607-b312-4221-8c8d-a6943b641987" providerId="ADAL" clId="{BAC4AB34-B5AB-4C28-8534-55AED374061A}" dt="2022-02-02T17:09:48.996" v="157" actId="47"/>
        <pc:sldMkLst>
          <pc:docMk/>
          <pc:sldMk cId="1318280332" sldId="366"/>
        </pc:sldMkLst>
      </pc:sldChg>
    </pc:docChg>
  </pc:docChgLst>
  <pc:docChgLst>
    <pc:chgData name="Olivier Genoud" userId="e3287607-b312-4221-8c8d-a6943b641987" providerId="ADAL" clId="{F10F40E5-A7C7-4324-BD02-72BBF670FBCD}"/>
    <pc:docChg chg="undo custSel delSld modSld">
      <pc:chgData name="Olivier Genoud" userId="e3287607-b312-4221-8c8d-a6943b641987" providerId="ADAL" clId="{F10F40E5-A7C7-4324-BD02-72BBF670FBCD}" dt="2022-08-11T16:10:03.229" v="1055" actId="13926"/>
      <pc:docMkLst>
        <pc:docMk/>
      </pc:docMkLst>
      <pc:sldChg chg="modSp mod">
        <pc:chgData name="Olivier Genoud" userId="e3287607-b312-4221-8c8d-a6943b641987" providerId="ADAL" clId="{F10F40E5-A7C7-4324-BD02-72BBF670FBCD}" dt="2022-08-11T16:04:44.932" v="1026" actId="6549"/>
        <pc:sldMkLst>
          <pc:docMk/>
          <pc:sldMk cId="0" sldId="322"/>
        </pc:sldMkLst>
        <pc:spChg chg="mod">
          <ac:chgData name="Olivier Genoud" userId="e3287607-b312-4221-8c8d-a6943b641987" providerId="ADAL" clId="{F10F40E5-A7C7-4324-BD02-72BBF670FBCD}" dt="2022-08-11T11:31:36.746" v="808" actId="20577"/>
          <ac:spMkLst>
            <pc:docMk/>
            <pc:sldMk cId="0" sldId="322"/>
            <ac:spMk id="5" creationId="{B462C889-633B-45B1-B7BD-FE01A372E9D0}"/>
          </ac:spMkLst>
        </pc:spChg>
        <pc:graphicFrameChg chg="mod modGraphic">
          <ac:chgData name="Olivier Genoud" userId="e3287607-b312-4221-8c8d-a6943b641987" providerId="ADAL" clId="{F10F40E5-A7C7-4324-BD02-72BBF670FBCD}" dt="2022-08-11T16:04:44.932" v="1026"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F10F40E5-A7C7-4324-BD02-72BBF670FBCD}" dt="2022-08-11T16:07:07.059" v="1031" actId="6549"/>
        <pc:sldMkLst>
          <pc:docMk/>
          <pc:sldMk cId="0" sldId="323"/>
        </pc:sldMkLst>
        <pc:spChg chg="mod">
          <ac:chgData name="Olivier Genoud" userId="e3287607-b312-4221-8c8d-a6943b641987" providerId="ADAL" clId="{F10F40E5-A7C7-4324-BD02-72BBF670FBCD}" dt="2022-08-11T11:31:44.361" v="809" actId="6549"/>
          <ac:spMkLst>
            <pc:docMk/>
            <pc:sldMk cId="0" sldId="323"/>
            <ac:spMk id="5" creationId="{B791B999-4DFD-4362-8981-7C125E6EB4F1}"/>
          </ac:spMkLst>
        </pc:spChg>
        <pc:graphicFrameChg chg="mod modGraphic">
          <ac:chgData name="Olivier Genoud" userId="e3287607-b312-4221-8c8d-a6943b641987" providerId="ADAL" clId="{F10F40E5-A7C7-4324-BD02-72BBF670FBCD}" dt="2022-08-11T16:07:07.059" v="1031"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F10F40E5-A7C7-4324-BD02-72BBF670FBCD}" dt="2022-08-11T16:09:01.507" v="1050" actId="20577"/>
        <pc:sldMkLst>
          <pc:docMk/>
          <pc:sldMk cId="0" sldId="324"/>
        </pc:sldMkLst>
        <pc:spChg chg="mod">
          <ac:chgData name="Olivier Genoud" userId="e3287607-b312-4221-8c8d-a6943b641987" providerId="ADAL" clId="{F10F40E5-A7C7-4324-BD02-72BBF670FBCD}" dt="2022-08-11T16:07:18.628" v="1033" actId="6549"/>
          <ac:spMkLst>
            <pc:docMk/>
            <pc:sldMk cId="0" sldId="324"/>
            <ac:spMk id="30723" creationId="{14D8DDB8-47B2-498A-955D-6594BFFF6A1F}"/>
          </ac:spMkLst>
        </pc:spChg>
        <pc:graphicFrameChg chg="mod modGraphic">
          <ac:chgData name="Olivier Genoud" userId="e3287607-b312-4221-8c8d-a6943b641987" providerId="ADAL" clId="{F10F40E5-A7C7-4324-BD02-72BBF670FBCD}" dt="2022-08-11T16:08:39.110" v="1044" actId="20577"/>
          <ac:graphicFrameMkLst>
            <pc:docMk/>
            <pc:sldMk cId="0" sldId="324"/>
            <ac:graphicFrameMk id="4" creationId="{503DA3C9-0A7B-4757-93FC-88F0D348DED4}"/>
          </ac:graphicFrameMkLst>
        </pc:graphicFrameChg>
        <pc:graphicFrameChg chg="mod modGraphic">
          <ac:chgData name="Olivier Genoud" userId="e3287607-b312-4221-8c8d-a6943b641987" providerId="ADAL" clId="{F10F40E5-A7C7-4324-BD02-72BBF670FBCD}" dt="2022-08-11T16:09:01.507" v="1050" actId="20577"/>
          <ac:graphicFrameMkLst>
            <pc:docMk/>
            <pc:sldMk cId="0" sldId="324"/>
            <ac:graphicFrameMk id="6" creationId="{39EF35DE-51FD-49FE-8CC9-80BA75B1483B}"/>
          </ac:graphicFrameMkLst>
        </pc:graphicFrameChg>
      </pc:sldChg>
      <pc:sldChg chg="modSp mod">
        <pc:chgData name="Olivier Genoud" userId="e3287607-b312-4221-8c8d-a6943b641987" providerId="ADAL" clId="{F10F40E5-A7C7-4324-BD02-72BBF670FBCD}" dt="2022-08-11T16:10:03.229" v="1055" actId="13926"/>
        <pc:sldMkLst>
          <pc:docMk/>
          <pc:sldMk cId="0" sldId="325"/>
        </pc:sldMkLst>
        <pc:spChg chg="mod">
          <ac:chgData name="Olivier Genoud" userId="e3287607-b312-4221-8c8d-a6943b641987" providerId="ADAL" clId="{F10F40E5-A7C7-4324-BD02-72BBF670FBCD}" dt="2022-08-11T16:10:03.229" v="1055" actId="13926"/>
          <ac:spMkLst>
            <pc:docMk/>
            <pc:sldMk cId="0" sldId="325"/>
            <ac:spMk id="30723" creationId="{5F468ABF-394C-4C03-AA22-2BACDA8AD010}"/>
          </ac:spMkLst>
        </pc:spChg>
      </pc:sldChg>
      <pc:sldChg chg="modSp del mod">
        <pc:chgData name="Olivier Genoud" userId="e3287607-b312-4221-8c8d-a6943b641987" providerId="ADAL" clId="{F10F40E5-A7C7-4324-BD02-72BBF670FBCD}" dt="2022-08-11T09:30:28.717" v="588" actId="47"/>
        <pc:sldMkLst>
          <pc:docMk/>
          <pc:sldMk cId="0" sldId="355"/>
        </pc:sldMkLst>
        <pc:spChg chg="mod">
          <ac:chgData name="Olivier Genoud" userId="e3287607-b312-4221-8c8d-a6943b641987" providerId="ADAL" clId="{F10F40E5-A7C7-4324-BD02-72BBF670FBCD}" dt="2022-08-11T07:37:49.129" v="341" actId="6549"/>
          <ac:spMkLst>
            <pc:docMk/>
            <pc:sldMk cId="0" sldId="355"/>
            <ac:spMk id="10242" creationId="{D35366E3-3CE1-4FAA-867F-220E86F6759E}"/>
          </ac:spMkLst>
        </pc:spChg>
        <pc:graphicFrameChg chg="modGraphic">
          <ac:chgData name="Olivier Genoud" userId="e3287607-b312-4221-8c8d-a6943b641987" providerId="ADAL" clId="{F10F40E5-A7C7-4324-BD02-72BBF670FBCD}" dt="2022-08-11T07:37:25.624" v="309" actId="6549"/>
          <ac:graphicFrameMkLst>
            <pc:docMk/>
            <pc:sldMk cId="0" sldId="355"/>
            <ac:graphicFrameMk id="6" creationId="{35CAF6AE-83C6-45ED-9A06-024BF901EC9C}"/>
          </ac:graphicFrameMkLst>
        </pc:graphicFrameChg>
      </pc:sldChg>
      <pc:sldChg chg="delSp modSp mod">
        <pc:chgData name="Olivier Genoud" userId="e3287607-b312-4221-8c8d-a6943b641987" providerId="ADAL" clId="{F10F40E5-A7C7-4324-BD02-72BBF670FBCD}" dt="2022-08-11T11:26:20.511" v="756" actId="207"/>
        <pc:sldMkLst>
          <pc:docMk/>
          <pc:sldMk cId="0" sldId="808"/>
        </pc:sldMkLst>
        <pc:spChg chg="del">
          <ac:chgData name="Olivier Genoud" userId="e3287607-b312-4221-8c8d-a6943b641987" providerId="ADAL" clId="{F10F40E5-A7C7-4324-BD02-72BBF670FBCD}" dt="2022-08-11T09:05:01.542" v="451" actId="478"/>
          <ac:spMkLst>
            <pc:docMk/>
            <pc:sldMk cId="0" sldId="808"/>
            <ac:spMk id="5" creationId="{855CC267-FCF4-407F-8CF2-BB445F6B6063}"/>
          </ac:spMkLst>
        </pc:spChg>
        <pc:spChg chg="mod">
          <ac:chgData name="Olivier Genoud" userId="e3287607-b312-4221-8c8d-a6943b641987" providerId="ADAL" clId="{F10F40E5-A7C7-4324-BD02-72BBF670FBCD}" dt="2022-08-11T07:38:28.815" v="346"/>
          <ac:spMkLst>
            <pc:docMk/>
            <pc:sldMk cId="0" sldId="808"/>
            <ac:spMk id="8" creationId="{BB6C61F9-29AD-4200-B68D-8E7906A4CAA1}"/>
          </ac:spMkLst>
        </pc:spChg>
        <pc:graphicFrameChg chg="modGraphic">
          <ac:chgData name="Olivier Genoud" userId="e3287607-b312-4221-8c8d-a6943b641987" providerId="ADAL" clId="{F10F40E5-A7C7-4324-BD02-72BBF670FBCD}" dt="2022-08-11T11:26:20.511" v="756" actId="207"/>
          <ac:graphicFrameMkLst>
            <pc:docMk/>
            <pc:sldMk cId="0" sldId="808"/>
            <ac:graphicFrameMk id="6" creationId="{56102DBE-7A27-4B72-8904-9BD8B08A1693}"/>
          </ac:graphicFrameMkLst>
        </pc:graphicFrameChg>
      </pc:sldChg>
      <pc:sldChg chg="delSp modSp mod">
        <pc:chgData name="Olivier Genoud" userId="e3287607-b312-4221-8c8d-a6943b641987" providerId="ADAL" clId="{F10F40E5-A7C7-4324-BD02-72BBF670FBCD}" dt="2022-08-11T09:37:15.035" v="634" actId="478"/>
        <pc:sldMkLst>
          <pc:docMk/>
          <pc:sldMk cId="0" sldId="809"/>
        </pc:sldMkLst>
        <pc:spChg chg="del">
          <ac:chgData name="Olivier Genoud" userId="e3287607-b312-4221-8c8d-a6943b641987" providerId="ADAL" clId="{F10F40E5-A7C7-4324-BD02-72BBF670FBCD}" dt="2022-08-11T09:37:15.035" v="634" actId="478"/>
          <ac:spMkLst>
            <pc:docMk/>
            <pc:sldMk cId="0" sldId="809"/>
            <ac:spMk id="5" creationId="{03968528-A046-4CEE-B660-F72F384C54F1}"/>
          </ac:spMkLst>
        </pc:spChg>
        <pc:spChg chg="mod">
          <ac:chgData name="Olivier Genoud" userId="e3287607-b312-4221-8c8d-a6943b641987" providerId="ADAL" clId="{F10F40E5-A7C7-4324-BD02-72BBF670FBCD}" dt="2022-08-11T07:38:22.799" v="345"/>
          <ac:spMkLst>
            <pc:docMk/>
            <pc:sldMk cId="0" sldId="809"/>
            <ac:spMk id="8" creationId="{82CE806B-8B9A-4A8B-80C5-C7CFE4E4C11C}"/>
          </ac:spMkLst>
        </pc:spChg>
        <pc:spChg chg="mod">
          <ac:chgData name="Olivier Genoud" userId="e3287607-b312-4221-8c8d-a6943b641987" providerId="ADAL" clId="{F10F40E5-A7C7-4324-BD02-72BBF670FBCD}" dt="2022-08-11T07:41:09.629" v="354" actId="6549"/>
          <ac:spMkLst>
            <pc:docMk/>
            <pc:sldMk cId="0" sldId="809"/>
            <ac:spMk id="14339" creationId="{3B259D97-2B01-40AE-B095-45E1FD905E92}"/>
          </ac:spMkLst>
        </pc:spChg>
        <pc:graphicFrameChg chg="mod modGraphic">
          <ac:chgData name="Olivier Genoud" userId="e3287607-b312-4221-8c8d-a6943b641987" providerId="ADAL" clId="{F10F40E5-A7C7-4324-BD02-72BBF670FBCD}" dt="2022-08-11T09:37:02.029" v="633" actId="6549"/>
          <ac:graphicFrameMkLst>
            <pc:docMk/>
            <pc:sldMk cId="0" sldId="809"/>
            <ac:graphicFrameMk id="6" creationId="{83470EA1-6B93-4200-81B2-B6A07DD757F1}"/>
          </ac:graphicFrameMkLst>
        </pc:graphicFrameChg>
      </pc:sldChg>
      <pc:sldChg chg="delSp modSp mod">
        <pc:chgData name="Olivier Genoud" userId="e3287607-b312-4221-8c8d-a6943b641987" providerId="ADAL" clId="{F10F40E5-A7C7-4324-BD02-72BBF670FBCD}" dt="2022-08-11T11:28:46.281" v="784" actId="6549"/>
        <pc:sldMkLst>
          <pc:docMk/>
          <pc:sldMk cId="0" sldId="810"/>
        </pc:sldMkLst>
        <pc:spChg chg="del">
          <ac:chgData name="Olivier Genoud" userId="e3287607-b312-4221-8c8d-a6943b641987" providerId="ADAL" clId="{F10F40E5-A7C7-4324-BD02-72BBF670FBCD}" dt="2022-08-11T09:38:17.404" v="712" actId="478"/>
          <ac:spMkLst>
            <pc:docMk/>
            <pc:sldMk cId="0" sldId="810"/>
            <ac:spMk id="7" creationId="{2E96B9D5-C7BF-4504-A2EC-D37B12AC22D4}"/>
          </ac:spMkLst>
        </pc:spChg>
        <pc:spChg chg="mod">
          <ac:chgData name="Olivier Genoud" userId="e3287607-b312-4221-8c8d-a6943b641987" providerId="ADAL" clId="{F10F40E5-A7C7-4324-BD02-72BBF670FBCD}" dt="2022-08-11T07:38:34.639" v="347"/>
          <ac:spMkLst>
            <pc:docMk/>
            <pc:sldMk cId="0" sldId="810"/>
            <ac:spMk id="9" creationId="{AECE3115-E7A1-49F4-A9A2-E5E86D3768BB}"/>
          </ac:spMkLst>
        </pc:spChg>
        <pc:spChg chg="mod">
          <ac:chgData name="Olivier Genoud" userId="e3287607-b312-4221-8c8d-a6943b641987" providerId="ADAL" clId="{F10F40E5-A7C7-4324-BD02-72BBF670FBCD}" dt="2022-08-11T09:38:11.181" v="692" actId="6549"/>
          <ac:spMkLst>
            <pc:docMk/>
            <pc:sldMk cId="0" sldId="810"/>
            <ac:spMk id="16387" creationId="{118E205E-6224-40AA-A28E-DE2B0B5FD9CD}"/>
          </ac:spMkLst>
        </pc:spChg>
        <pc:graphicFrameChg chg="del modGraphic">
          <ac:chgData name="Olivier Genoud" userId="e3287607-b312-4221-8c8d-a6943b641987" providerId="ADAL" clId="{F10F40E5-A7C7-4324-BD02-72BBF670FBCD}" dt="2022-08-11T09:37:35.506" v="641" actId="478"/>
          <ac:graphicFrameMkLst>
            <pc:docMk/>
            <pc:sldMk cId="0" sldId="810"/>
            <ac:graphicFrameMk id="5" creationId="{346AF420-98E7-43DE-BEA5-56089EEC3B8A}"/>
          </ac:graphicFrameMkLst>
        </pc:graphicFrameChg>
        <pc:graphicFrameChg chg="mod modGraphic">
          <ac:chgData name="Olivier Genoud" userId="e3287607-b312-4221-8c8d-a6943b641987" providerId="ADAL" clId="{F10F40E5-A7C7-4324-BD02-72BBF670FBCD}" dt="2022-08-11T11:28:46.281" v="784" actId="6549"/>
          <ac:graphicFrameMkLst>
            <pc:docMk/>
            <pc:sldMk cId="0" sldId="810"/>
            <ac:graphicFrameMk id="6" creationId="{B53850FE-1D21-4CA7-AC66-C163CA22C758}"/>
          </ac:graphicFrameMkLst>
        </pc:graphicFrameChg>
      </pc:sldChg>
      <pc:sldChg chg="delSp modSp mod">
        <pc:chgData name="Olivier Genoud" userId="e3287607-b312-4221-8c8d-a6943b641987" providerId="ADAL" clId="{F10F40E5-A7C7-4324-BD02-72BBF670FBCD}" dt="2022-08-11T11:26:51.430" v="759" actId="1035"/>
        <pc:sldMkLst>
          <pc:docMk/>
          <pc:sldMk cId="0" sldId="811"/>
        </pc:sldMkLst>
        <pc:spChg chg="del">
          <ac:chgData name="Olivier Genoud" userId="e3287607-b312-4221-8c8d-a6943b641987" providerId="ADAL" clId="{F10F40E5-A7C7-4324-BD02-72BBF670FBCD}" dt="2022-08-11T09:36:23.564" v="627" actId="478"/>
          <ac:spMkLst>
            <pc:docMk/>
            <pc:sldMk cId="0" sldId="811"/>
            <ac:spMk id="5" creationId="{58EBD6C6-B99D-4304-9A94-F1ACDD64ED5D}"/>
          </ac:spMkLst>
        </pc:spChg>
        <pc:spChg chg="mod">
          <ac:chgData name="Olivier Genoud" userId="e3287607-b312-4221-8c8d-a6943b641987" providerId="ADAL" clId="{F10F40E5-A7C7-4324-BD02-72BBF670FBCD}" dt="2022-08-11T07:38:16.543" v="344"/>
          <ac:spMkLst>
            <pc:docMk/>
            <pc:sldMk cId="0" sldId="811"/>
            <ac:spMk id="8" creationId="{3F1ADB89-7AA8-400D-9831-F1E3477B2690}"/>
          </ac:spMkLst>
        </pc:spChg>
        <pc:spChg chg="mod">
          <ac:chgData name="Olivier Genoud" userId="e3287607-b312-4221-8c8d-a6943b641987" providerId="ADAL" clId="{F10F40E5-A7C7-4324-BD02-72BBF670FBCD}" dt="2022-08-11T11:26:51.430" v="759" actId="1035"/>
          <ac:spMkLst>
            <pc:docMk/>
            <pc:sldMk cId="0" sldId="811"/>
            <ac:spMk id="12291" creationId="{528CA109-F676-4CDF-A79C-C2D66AC04130}"/>
          </ac:spMkLst>
        </pc:spChg>
        <pc:graphicFrameChg chg="mod modGraphic">
          <ac:chgData name="Olivier Genoud" userId="e3287607-b312-4221-8c8d-a6943b641987" providerId="ADAL" clId="{F10F40E5-A7C7-4324-BD02-72BBF670FBCD}" dt="2022-08-11T11:23:57.096" v="755" actId="20577"/>
          <ac:graphicFrameMkLst>
            <pc:docMk/>
            <pc:sldMk cId="0" sldId="811"/>
            <ac:graphicFrameMk id="6" creationId="{303CD404-7819-49B2-818B-645C47D27BBE}"/>
          </ac:graphicFrameMkLst>
        </pc:graphicFrameChg>
      </pc:sldChg>
      <pc:sldChg chg="modSp mod">
        <pc:chgData name="Olivier Genoud" userId="e3287607-b312-4221-8c8d-a6943b641987" providerId="ADAL" clId="{F10F40E5-A7C7-4324-BD02-72BBF670FBCD}" dt="2022-08-11T11:41:10.444" v="895" actId="6549"/>
        <pc:sldMkLst>
          <pc:docMk/>
          <pc:sldMk cId="0" sldId="868"/>
        </pc:sldMkLst>
        <pc:graphicFrameChg chg="modGraphic">
          <ac:chgData name="Olivier Genoud" userId="e3287607-b312-4221-8c8d-a6943b641987" providerId="ADAL" clId="{F10F40E5-A7C7-4324-BD02-72BBF670FBCD}" dt="2022-08-11T11:41:10.444" v="895" actId="6549"/>
          <ac:graphicFrameMkLst>
            <pc:docMk/>
            <pc:sldMk cId="0" sldId="868"/>
            <ac:graphicFrameMk id="8" creationId="{AA90B619-DFE2-4A9C-B06E-260B518FDC0C}"/>
          </ac:graphicFrameMkLst>
        </pc:graphicFrameChg>
      </pc:sldChg>
      <pc:sldChg chg="modSp mod">
        <pc:chgData name="Olivier Genoud" userId="e3287607-b312-4221-8c8d-a6943b641987" providerId="ADAL" clId="{F10F40E5-A7C7-4324-BD02-72BBF670FBCD}" dt="2022-08-11T13:18:00.847" v="925" actId="20577"/>
        <pc:sldMkLst>
          <pc:docMk/>
          <pc:sldMk cId="0" sldId="869"/>
        </pc:sldMkLst>
        <pc:graphicFrameChg chg="mod modGraphic">
          <ac:chgData name="Olivier Genoud" userId="e3287607-b312-4221-8c8d-a6943b641987" providerId="ADAL" clId="{F10F40E5-A7C7-4324-BD02-72BBF670FBCD}" dt="2022-08-11T13:18:00.847" v="925" actId="20577"/>
          <ac:graphicFrameMkLst>
            <pc:docMk/>
            <pc:sldMk cId="0" sldId="869"/>
            <ac:graphicFrameMk id="8" creationId="{76A3D22C-ADA5-49D2-8486-33C02C29F828}"/>
          </ac:graphicFrameMkLst>
        </pc:graphicFrameChg>
      </pc:sldChg>
      <pc:sldChg chg="modSp mod">
        <pc:chgData name="Olivier Genoud" userId="e3287607-b312-4221-8c8d-a6943b641987" providerId="ADAL" clId="{F10F40E5-A7C7-4324-BD02-72BBF670FBCD}" dt="2022-08-11T11:19:21.972" v="714" actId="208"/>
        <pc:sldMkLst>
          <pc:docMk/>
          <pc:sldMk cId="2199278427" sldId="874"/>
        </pc:sldMkLst>
        <pc:spChg chg="mod">
          <ac:chgData name="Olivier Genoud" userId="e3287607-b312-4221-8c8d-a6943b641987" providerId="ADAL" clId="{F10F40E5-A7C7-4324-BD02-72BBF670FBCD}" dt="2022-08-11T11:19:21.972" v="714" actId="208"/>
          <ac:spMkLst>
            <pc:docMk/>
            <pc:sldMk cId="2199278427" sldId="874"/>
            <ac:spMk id="18" creationId="{9C0D78E6-5C3A-4958-A906-65BDEFE329B8}"/>
          </ac:spMkLst>
        </pc:spChg>
        <pc:spChg chg="mod">
          <ac:chgData name="Olivier Genoud" userId="e3287607-b312-4221-8c8d-a6943b641987" providerId="ADAL" clId="{F10F40E5-A7C7-4324-BD02-72BBF670FBCD}" dt="2022-08-11T11:19:05.535" v="713" actId="207"/>
          <ac:spMkLst>
            <pc:docMk/>
            <pc:sldMk cId="2199278427" sldId="874"/>
            <ac:spMk id="20" creationId="{AE70A9F4-77DC-4BE0-8E5A-5FEC29887AC1}"/>
          </ac:spMkLst>
        </pc:spChg>
      </pc:sldChg>
      <pc:sldChg chg="modSp">
        <pc:chgData name="Olivier Genoud" userId="e3287607-b312-4221-8c8d-a6943b641987" providerId="ADAL" clId="{F10F40E5-A7C7-4324-BD02-72BBF670FBCD}" dt="2022-08-11T11:22:28.101" v="723" actId="1038"/>
        <pc:sldMkLst>
          <pc:docMk/>
          <pc:sldMk cId="2381559582" sldId="876"/>
        </pc:sldMkLst>
        <pc:spChg chg="mod">
          <ac:chgData name="Olivier Genoud" userId="e3287607-b312-4221-8c8d-a6943b641987" providerId="ADAL" clId="{F10F40E5-A7C7-4324-BD02-72BBF670FBCD}" dt="2022-08-11T11:22:28.101" v="723" actId="1038"/>
          <ac:spMkLst>
            <pc:docMk/>
            <pc:sldMk cId="2381559582" sldId="876"/>
            <ac:spMk id="18435" creationId="{6DF2C6A5-97CD-46B8-BBA9-33870923E61E}"/>
          </ac:spMkLst>
        </pc:spChg>
      </pc:sldChg>
    </pc:docChg>
  </pc:docChgLst>
  <pc:docChgLst>
    <pc:chgData name="Olivier Genoud" userId="e3287607-b312-4221-8c8d-a6943b641987" providerId="ADAL" clId="{F8AA492C-0BCC-4518-8FE2-942A494C036B}"/>
    <pc:docChg chg="delSld">
      <pc:chgData name="Olivier Genoud" userId="e3287607-b312-4221-8c8d-a6943b641987" providerId="ADAL" clId="{F8AA492C-0BCC-4518-8FE2-942A494C036B}" dt="2022-02-03T16:36:23.879" v="0" actId="47"/>
      <pc:docMkLst>
        <pc:docMk/>
      </pc:docMkLst>
      <pc:sldChg chg="del">
        <pc:chgData name="Olivier Genoud" userId="e3287607-b312-4221-8c8d-a6943b641987" providerId="ADAL" clId="{F8AA492C-0BCC-4518-8FE2-942A494C036B}" dt="2022-02-03T16:36:23.879" v="0" actId="47"/>
        <pc:sldMkLst>
          <pc:docMk/>
          <pc:sldMk cId="783513773" sldId="366"/>
        </pc:sldMkLst>
      </pc:sldChg>
    </pc:docChg>
  </pc:docChgLst>
  <pc:docChgLst>
    <pc:chgData name="Olivier Genoud" userId="e3287607-b312-4221-8c8d-a6943b641987" providerId="ADAL" clId="{06FEEA09-6301-451A-A231-5E2AD724CEEA}"/>
    <pc:docChg chg="undo redo custSel addSld delSld modSld modMainMaster">
      <pc:chgData name="Olivier Genoud" userId="e3287607-b312-4221-8c8d-a6943b641987" providerId="ADAL" clId="{06FEEA09-6301-451A-A231-5E2AD724CEEA}" dt="2022-09-09T12:34:42.369" v="475" actId="403"/>
      <pc:docMkLst>
        <pc:docMk/>
      </pc:docMkLst>
      <pc:sldChg chg="addSp modSp del mod">
        <pc:chgData name="Olivier Genoud" userId="e3287607-b312-4221-8c8d-a6943b641987" providerId="ADAL" clId="{06FEEA09-6301-451A-A231-5E2AD724CEEA}" dt="2022-09-05T11:15:58.633" v="237" actId="47"/>
        <pc:sldMkLst>
          <pc:docMk/>
          <pc:sldMk cId="0" sldId="321"/>
        </pc:sldMkLst>
        <pc:spChg chg="add mod">
          <ac:chgData name="Olivier Genoud" userId="e3287607-b312-4221-8c8d-a6943b641987" providerId="ADAL" clId="{06FEEA09-6301-451A-A231-5E2AD724CEEA}" dt="2022-08-29T15:15:52.369" v="55"/>
          <ac:spMkLst>
            <pc:docMk/>
            <pc:sldMk cId="0" sldId="321"/>
            <ac:spMk id="4" creationId="{CC2B89F5-638C-017D-8FA8-CDD64463F044}"/>
          </ac:spMkLst>
        </pc:spChg>
        <pc:spChg chg="mod">
          <ac:chgData name="Olivier Genoud" userId="e3287607-b312-4221-8c8d-a6943b641987" providerId="ADAL" clId="{06FEEA09-6301-451A-A231-5E2AD724CEEA}" dt="2022-09-05T11:13:45.270" v="211"/>
          <ac:spMkLst>
            <pc:docMk/>
            <pc:sldMk cId="0" sldId="321"/>
            <ac:spMk id="24579" creationId="{11EE9470-50B4-49F7-B12A-E7302C4977DB}"/>
          </ac:spMkLst>
        </pc:spChg>
      </pc:sldChg>
      <pc:sldChg chg="addSp delSp modSp mod modNotesTx">
        <pc:chgData name="Olivier Genoud" userId="e3287607-b312-4221-8c8d-a6943b641987" providerId="ADAL" clId="{06FEEA09-6301-451A-A231-5E2AD724CEEA}" dt="2022-09-05T11:30:11.633" v="455" actId="6549"/>
        <pc:sldMkLst>
          <pc:docMk/>
          <pc:sldMk cId="0" sldId="322"/>
        </pc:sldMkLst>
        <pc:spChg chg="add del mod">
          <ac:chgData name="Olivier Genoud" userId="e3287607-b312-4221-8c8d-a6943b641987" providerId="ADAL" clId="{06FEEA09-6301-451A-A231-5E2AD724CEEA}" dt="2022-09-05T11:17:51.160" v="246" actId="478"/>
          <ac:spMkLst>
            <pc:docMk/>
            <pc:sldMk cId="0" sldId="322"/>
            <ac:spMk id="4" creationId="{67E0418F-026B-E220-00A8-79BFBBC79156}"/>
          </ac:spMkLst>
        </pc:spChg>
        <pc:graphicFrameChg chg="modGraphic">
          <ac:chgData name="Olivier Genoud" userId="e3287607-b312-4221-8c8d-a6943b641987" providerId="ADAL" clId="{06FEEA09-6301-451A-A231-5E2AD724CEEA}" dt="2022-09-05T11:09:55.623" v="203" actId="13926"/>
          <ac:graphicFrameMkLst>
            <pc:docMk/>
            <pc:sldMk cId="0" sldId="322"/>
            <ac:graphicFrameMk id="8" creationId="{31C1D8F2-EFA5-4529-9079-E743F0086B69}"/>
          </ac:graphicFrameMkLst>
        </pc:graphicFrameChg>
      </pc:sldChg>
      <pc:sldChg chg="addSp delSp modSp mod">
        <pc:chgData name="Olivier Genoud" userId="e3287607-b312-4221-8c8d-a6943b641987" providerId="ADAL" clId="{06FEEA09-6301-451A-A231-5E2AD724CEEA}" dt="2022-09-05T11:18:37.401" v="247" actId="478"/>
        <pc:sldMkLst>
          <pc:docMk/>
          <pc:sldMk cId="0" sldId="323"/>
        </pc:sldMkLst>
        <pc:spChg chg="add del mod">
          <ac:chgData name="Olivier Genoud" userId="e3287607-b312-4221-8c8d-a6943b641987" providerId="ADAL" clId="{06FEEA09-6301-451A-A231-5E2AD724CEEA}" dt="2022-09-05T11:18:37.401" v="247" actId="478"/>
          <ac:spMkLst>
            <pc:docMk/>
            <pc:sldMk cId="0" sldId="323"/>
            <ac:spMk id="4" creationId="{56579664-C017-CC1C-F568-0E4AFC70DE2B}"/>
          </ac:spMkLst>
        </pc:spChg>
        <pc:graphicFrameChg chg="modGraphic">
          <ac:chgData name="Olivier Genoud" userId="e3287607-b312-4221-8c8d-a6943b641987" providerId="ADAL" clId="{06FEEA09-6301-451A-A231-5E2AD724CEEA}" dt="2022-08-30T11:39:55.298" v="64" actId="6549"/>
          <ac:graphicFrameMkLst>
            <pc:docMk/>
            <pc:sldMk cId="0" sldId="323"/>
            <ac:graphicFrameMk id="8" creationId="{3523190A-F6B1-4E85-879B-A46D21D293E2}"/>
          </ac:graphicFrameMkLst>
        </pc:graphicFrameChg>
      </pc:sldChg>
      <pc:sldChg chg="addSp delSp modSp mod">
        <pc:chgData name="Olivier Genoud" userId="e3287607-b312-4221-8c8d-a6943b641987" providerId="ADAL" clId="{06FEEA09-6301-451A-A231-5E2AD724CEEA}" dt="2022-09-09T12:34:42.369" v="475" actId="403"/>
        <pc:sldMkLst>
          <pc:docMk/>
          <pc:sldMk cId="0" sldId="324"/>
        </pc:sldMkLst>
        <pc:spChg chg="mod">
          <ac:chgData name="Olivier Genoud" userId="e3287607-b312-4221-8c8d-a6943b641987" providerId="ADAL" clId="{06FEEA09-6301-451A-A231-5E2AD724CEEA}" dt="2022-09-05T11:22:04.959" v="300" actId="20577"/>
          <ac:spMkLst>
            <pc:docMk/>
            <pc:sldMk cId="0" sldId="324"/>
            <ac:spMk id="7" creationId="{DF69BCE0-183F-452C-B374-53373370D1C7}"/>
          </ac:spMkLst>
        </pc:spChg>
        <pc:spChg chg="add del mod">
          <ac:chgData name="Olivier Genoud" userId="e3287607-b312-4221-8c8d-a6943b641987" providerId="ADAL" clId="{06FEEA09-6301-451A-A231-5E2AD724CEEA}" dt="2022-09-09T12:34:05.857" v="474" actId="478"/>
          <ac:spMkLst>
            <pc:docMk/>
            <pc:sldMk cId="0" sldId="324"/>
            <ac:spMk id="8" creationId="{4D141D33-A86F-64F6-53B6-4FC5CEAB2A8B}"/>
          </ac:spMkLst>
        </pc:spChg>
        <pc:spChg chg="mod">
          <ac:chgData name="Olivier Genoud" userId="e3287607-b312-4221-8c8d-a6943b641987" providerId="ADAL" clId="{06FEEA09-6301-451A-A231-5E2AD724CEEA}" dt="2022-09-09T12:34:42.369" v="475" actId="403"/>
          <ac:spMkLst>
            <pc:docMk/>
            <pc:sldMk cId="0" sldId="324"/>
            <ac:spMk id="30723" creationId="{14D8DDB8-47B2-498A-955D-6594BFFF6A1F}"/>
          </ac:spMkLst>
        </pc:spChg>
        <pc:graphicFrameChg chg="mod modGraphic">
          <ac:chgData name="Olivier Genoud" userId="e3287607-b312-4221-8c8d-a6943b641987" providerId="ADAL" clId="{06FEEA09-6301-451A-A231-5E2AD724CEEA}" dt="2022-09-05T11:24:28.717" v="378" actId="1038"/>
          <ac:graphicFrameMkLst>
            <pc:docMk/>
            <pc:sldMk cId="0" sldId="324"/>
            <ac:graphicFrameMk id="4" creationId="{503DA3C9-0A7B-4757-93FC-88F0D348DED4}"/>
          </ac:graphicFrameMkLst>
        </pc:graphicFrameChg>
        <pc:graphicFrameChg chg="mod">
          <ac:chgData name="Olivier Genoud" userId="e3287607-b312-4221-8c8d-a6943b641987" providerId="ADAL" clId="{06FEEA09-6301-451A-A231-5E2AD724CEEA}" dt="2022-09-05T11:24:28.717" v="378" actId="1038"/>
          <ac:graphicFrameMkLst>
            <pc:docMk/>
            <pc:sldMk cId="0" sldId="324"/>
            <ac:graphicFrameMk id="6" creationId="{39EF35DE-51FD-49FE-8CC9-80BA75B1483B}"/>
          </ac:graphicFrameMkLst>
        </pc:graphicFrameChg>
      </pc:sldChg>
      <pc:sldChg chg="modSp mod">
        <pc:chgData name="Olivier Genoud" userId="e3287607-b312-4221-8c8d-a6943b641987" providerId="ADAL" clId="{06FEEA09-6301-451A-A231-5E2AD724CEEA}" dt="2022-09-05T11:27:24.353" v="405" actId="20577"/>
        <pc:sldMkLst>
          <pc:docMk/>
          <pc:sldMk cId="3718173731" sldId="867"/>
        </pc:sldMkLst>
        <pc:spChg chg="mod">
          <ac:chgData name="Olivier Genoud" userId="e3287607-b312-4221-8c8d-a6943b641987" providerId="ADAL" clId="{06FEEA09-6301-451A-A231-5E2AD724CEEA}" dt="2022-09-05T11:27:24.353" v="405" actId="20577"/>
          <ac:spMkLst>
            <pc:docMk/>
            <pc:sldMk cId="3718173731" sldId="867"/>
            <ac:spMk id="18435" creationId="{6DF2C6A5-97CD-46B8-BBA9-33870923E61E}"/>
          </ac:spMkLst>
        </pc:spChg>
      </pc:sldChg>
      <pc:sldChg chg="addSp delSp modSp mod">
        <pc:chgData name="Olivier Genoud" userId="e3287607-b312-4221-8c8d-a6943b641987" providerId="ADAL" clId="{06FEEA09-6301-451A-A231-5E2AD724CEEA}" dt="2022-09-09T12:32:36.383" v="473" actId="207"/>
        <pc:sldMkLst>
          <pc:docMk/>
          <pc:sldMk cId="0" sldId="868"/>
        </pc:sldMkLst>
        <pc:spChg chg="add del mod">
          <ac:chgData name="Olivier Genoud" userId="e3287607-b312-4221-8c8d-a6943b641987" providerId="ADAL" clId="{06FEEA09-6301-451A-A231-5E2AD724CEEA}" dt="2022-09-05T11:11:42.401" v="204" actId="478"/>
          <ac:spMkLst>
            <pc:docMk/>
            <pc:sldMk cId="0" sldId="868"/>
            <ac:spMk id="2" creationId="{325322B5-EF80-2651-6D07-F87FF63C95FC}"/>
          </ac:spMkLst>
        </pc:spChg>
        <pc:graphicFrameChg chg="mod modGraphic">
          <ac:chgData name="Olivier Genoud" userId="e3287607-b312-4221-8c8d-a6943b641987" providerId="ADAL" clId="{06FEEA09-6301-451A-A231-5E2AD724CEEA}" dt="2022-09-09T12:32:36.383" v="473" actId="207"/>
          <ac:graphicFrameMkLst>
            <pc:docMk/>
            <pc:sldMk cId="0" sldId="868"/>
            <ac:graphicFrameMk id="8" creationId="{AA90B619-DFE2-4A9C-B06E-260B518FDC0C}"/>
          </ac:graphicFrameMkLst>
        </pc:graphicFrameChg>
      </pc:sldChg>
      <pc:sldChg chg="addSp delSp modSp mod">
        <pc:chgData name="Olivier Genoud" userId="e3287607-b312-4221-8c8d-a6943b641987" providerId="ADAL" clId="{06FEEA09-6301-451A-A231-5E2AD724CEEA}" dt="2022-09-05T11:12:36.737" v="205" actId="478"/>
        <pc:sldMkLst>
          <pc:docMk/>
          <pc:sldMk cId="0" sldId="869"/>
        </pc:sldMkLst>
        <pc:spChg chg="add del mod">
          <ac:chgData name="Olivier Genoud" userId="e3287607-b312-4221-8c8d-a6943b641987" providerId="ADAL" clId="{06FEEA09-6301-451A-A231-5E2AD724CEEA}" dt="2022-09-05T11:12:36.737" v="205" actId="478"/>
          <ac:spMkLst>
            <pc:docMk/>
            <pc:sldMk cId="0" sldId="869"/>
            <ac:spMk id="5" creationId="{9FCC9320-243C-A48E-F07F-62B0D0550590}"/>
          </ac:spMkLst>
        </pc:spChg>
        <pc:graphicFrameChg chg="modGraphic">
          <ac:chgData name="Olivier Genoud" userId="e3287607-b312-4221-8c8d-a6943b641987" providerId="ADAL" clId="{06FEEA09-6301-451A-A231-5E2AD724CEEA}" dt="2022-09-05T10:52:26.530" v="134" actId="6549"/>
          <ac:graphicFrameMkLst>
            <pc:docMk/>
            <pc:sldMk cId="0" sldId="869"/>
            <ac:graphicFrameMk id="8" creationId="{76A3D22C-ADA5-49D2-8486-33C02C29F828}"/>
          </ac:graphicFrameMkLst>
        </pc:graphicFrameChg>
      </pc:sldChg>
      <pc:sldChg chg="addSp delSp modSp mod">
        <pc:chgData name="Olivier Genoud" userId="e3287607-b312-4221-8c8d-a6943b641987" providerId="ADAL" clId="{06FEEA09-6301-451A-A231-5E2AD724CEEA}" dt="2022-09-05T11:12:40.114" v="206" actId="478"/>
        <pc:sldMkLst>
          <pc:docMk/>
          <pc:sldMk cId="0" sldId="870"/>
        </pc:sldMkLst>
        <pc:spChg chg="add del mod">
          <ac:chgData name="Olivier Genoud" userId="e3287607-b312-4221-8c8d-a6943b641987" providerId="ADAL" clId="{06FEEA09-6301-451A-A231-5E2AD724CEEA}" dt="2022-09-05T11:12:40.114" v="206" actId="478"/>
          <ac:spMkLst>
            <pc:docMk/>
            <pc:sldMk cId="0" sldId="870"/>
            <ac:spMk id="9" creationId="{16AA7F66-2890-120A-70C2-F3EC2B99BF06}"/>
          </ac:spMkLst>
        </pc:spChg>
      </pc:sldChg>
      <pc:sldChg chg="addSp delSp modSp mod">
        <pc:chgData name="Olivier Genoud" userId="e3287607-b312-4221-8c8d-a6943b641987" providerId="ADAL" clId="{06FEEA09-6301-451A-A231-5E2AD724CEEA}" dt="2022-09-05T11:08:15.720" v="196" actId="478"/>
        <pc:sldMkLst>
          <pc:docMk/>
          <pc:sldMk cId="0" sldId="871"/>
        </pc:sldMkLst>
        <pc:spChg chg="add del mod">
          <ac:chgData name="Olivier Genoud" userId="e3287607-b312-4221-8c8d-a6943b641987" providerId="ADAL" clId="{06FEEA09-6301-451A-A231-5E2AD724CEEA}" dt="2022-09-05T11:08:15.720" v="196" actId="478"/>
          <ac:spMkLst>
            <pc:docMk/>
            <pc:sldMk cId="0" sldId="871"/>
            <ac:spMk id="5" creationId="{AEFE8996-8EDD-37C1-418D-40F2A1C7D5E4}"/>
          </ac:spMkLst>
        </pc:spChg>
        <pc:spChg chg="mod">
          <ac:chgData name="Olivier Genoud" userId="e3287607-b312-4221-8c8d-a6943b641987" providerId="ADAL" clId="{06FEEA09-6301-451A-A231-5E2AD724CEEA}" dt="2022-09-05T11:08:10.530" v="195" actId="6549"/>
          <ac:spMkLst>
            <pc:docMk/>
            <pc:sldMk cId="0" sldId="871"/>
            <ac:spMk id="32771" creationId="{9FCE62D6-5764-49BE-B43B-28DD76F27181}"/>
          </ac:spMkLst>
        </pc:spChg>
      </pc:sldChg>
      <pc:sldChg chg="addSp delSp modSp mod">
        <pc:chgData name="Olivier Genoud" userId="e3287607-b312-4221-8c8d-a6943b641987" providerId="ADAL" clId="{06FEEA09-6301-451A-A231-5E2AD724CEEA}" dt="2022-09-05T11:06:51.384" v="161" actId="478"/>
        <pc:sldMkLst>
          <pc:docMk/>
          <pc:sldMk cId="0" sldId="872"/>
        </pc:sldMkLst>
        <pc:spChg chg="add del mod">
          <ac:chgData name="Olivier Genoud" userId="e3287607-b312-4221-8c8d-a6943b641987" providerId="ADAL" clId="{06FEEA09-6301-451A-A231-5E2AD724CEEA}" dt="2022-09-05T11:06:51.384" v="161" actId="478"/>
          <ac:spMkLst>
            <pc:docMk/>
            <pc:sldMk cId="0" sldId="872"/>
            <ac:spMk id="4" creationId="{C297EF37-F1CB-C24D-5ADE-4B7B761F0894}"/>
          </ac:spMkLst>
        </pc:spChg>
        <pc:spChg chg="mod">
          <ac:chgData name="Olivier Genoud" userId="e3287607-b312-4221-8c8d-a6943b641987" providerId="ADAL" clId="{06FEEA09-6301-451A-A231-5E2AD724CEEA}" dt="2022-09-05T11:03:13.959" v="149" actId="6549"/>
          <ac:spMkLst>
            <pc:docMk/>
            <pc:sldMk cId="0" sldId="872"/>
            <ac:spMk id="33794" creationId="{FB946077-6A0C-4F12-AE3B-AC26B7F9ED33}"/>
          </ac:spMkLst>
        </pc:spChg>
        <pc:graphicFrameChg chg="modGraphic">
          <ac:chgData name="Olivier Genoud" userId="e3287607-b312-4221-8c8d-a6943b641987" providerId="ADAL" clId="{06FEEA09-6301-451A-A231-5E2AD724CEEA}" dt="2022-09-05T11:06:46.046" v="160" actId="207"/>
          <ac:graphicFrameMkLst>
            <pc:docMk/>
            <pc:sldMk cId="0" sldId="872"/>
            <ac:graphicFrameMk id="7" creationId="{F878BF30-6A8B-4280-922F-C822085395AE}"/>
          </ac:graphicFrameMkLst>
        </pc:graphicFrameChg>
      </pc:sldChg>
      <pc:sldChg chg="modSp mod">
        <pc:chgData name="Olivier Genoud" userId="e3287607-b312-4221-8c8d-a6943b641987" providerId="ADAL" clId="{06FEEA09-6301-451A-A231-5E2AD724CEEA}" dt="2022-09-05T11:27:38.418" v="417" actId="20577"/>
        <pc:sldMkLst>
          <pc:docMk/>
          <pc:sldMk cId="2381559582" sldId="876"/>
        </pc:sldMkLst>
        <pc:spChg chg="mod">
          <ac:chgData name="Olivier Genoud" userId="e3287607-b312-4221-8c8d-a6943b641987" providerId="ADAL" clId="{06FEEA09-6301-451A-A231-5E2AD724CEEA}" dt="2022-09-05T11:27:38.418" v="417" actId="20577"/>
          <ac:spMkLst>
            <pc:docMk/>
            <pc:sldMk cId="2381559582" sldId="876"/>
            <ac:spMk id="18435" creationId="{6DF2C6A5-97CD-46B8-BBA9-33870923E61E}"/>
          </ac:spMkLst>
        </pc:spChg>
      </pc:sldChg>
      <pc:sldChg chg="addSp modSp del">
        <pc:chgData name="Olivier Genoud" userId="e3287607-b312-4221-8c8d-a6943b641987" providerId="ADAL" clId="{06FEEA09-6301-451A-A231-5E2AD724CEEA}" dt="2022-09-05T11:26:14.010" v="393" actId="47"/>
        <pc:sldMkLst>
          <pc:docMk/>
          <pc:sldMk cId="1701940600" sldId="877"/>
        </pc:sldMkLst>
        <pc:spChg chg="add mod">
          <ac:chgData name="Olivier Genoud" userId="e3287607-b312-4221-8c8d-a6943b641987" providerId="ADAL" clId="{06FEEA09-6301-451A-A231-5E2AD724CEEA}" dt="2022-08-29T15:15:59.329" v="59"/>
          <ac:spMkLst>
            <pc:docMk/>
            <pc:sldMk cId="1701940600" sldId="877"/>
            <ac:spMk id="4" creationId="{9DDDCE9F-37B1-A404-E7B7-0574EEC338A5}"/>
          </ac:spMkLst>
        </pc:spChg>
      </pc:sldChg>
      <pc:sldChg chg="modSp add mod modTransition">
        <pc:chgData name="Olivier Genoud" userId="e3287607-b312-4221-8c8d-a6943b641987" providerId="ADAL" clId="{06FEEA09-6301-451A-A231-5E2AD724CEEA}" dt="2022-09-05T11:29:45.442" v="449" actId="20577"/>
        <pc:sldMkLst>
          <pc:docMk/>
          <pc:sldMk cId="0" sldId="878"/>
        </pc:sldMkLst>
        <pc:spChg chg="mod">
          <ac:chgData name="Olivier Genoud" userId="e3287607-b312-4221-8c8d-a6943b641987" providerId="ADAL" clId="{06FEEA09-6301-451A-A231-5E2AD724CEEA}" dt="2022-09-05T11:16:59.047" v="245" actId="1038"/>
          <ac:spMkLst>
            <pc:docMk/>
            <pc:sldMk cId="0" sldId="878"/>
            <ac:spMk id="23554" creationId="{C35E6176-5C18-2F13-189A-2610422B7ACB}"/>
          </ac:spMkLst>
        </pc:spChg>
        <pc:spChg chg="mod">
          <ac:chgData name="Olivier Genoud" userId="e3287607-b312-4221-8c8d-a6943b641987" providerId="ADAL" clId="{06FEEA09-6301-451A-A231-5E2AD724CEEA}" dt="2022-09-05T11:29:45.442" v="449" actId="20577"/>
          <ac:spMkLst>
            <pc:docMk/>
            <pc:sldMk cId="0" sldId="878"/>
            <ac:spMk id="23555" creationId="{E44B0E5B-D983-8F08-0230-915F5EAF5592}"/>
          </ac:spMkLst>
        </pc:spChg>
      </pc:sldChg>
      <pc:sldChg chg="del">
        <pc:chgData name="Olivier Genoud" userId="e3287607-b312-4221-8c8d-a6943b641987" providerId="ADAL" clId="{06FEEA09-6301-451A-A231-5E2AD724CEEA}" dt="2022-08-29T15:15:00.647" v="32" actId="47"/>
        <pc:sldMkLst>
          <pc:docMk/>
          <pc:sldMk cId="2867986219" sldId="878"/>
        </pc:sldMkLst>
      </pc:sldChg>
      <pc:sldMasterChg chg="modSp mod modSldLayout">
        <pc:chgData name="Olivier Genoud" userId="e3287607-b312-4221-8c8d-a6943b641987" providerId="ADAL" clId="{06FEEA09-6301-451A-A231-5E2AD724CEEA}" dt="2022-08-29T15:14:50.973" v="31" actId="6549"/>
        <pc:sldMasterMkLst>
          <pc:docMk/>
          <pc:sldMasterMk cId="0" sldId="2147485146"/>
        </pc:sldMasterMkLst>
        <pc:spChg chg="mod">
          <ac:chgData name="Olivier Genoud" userId="e3287607-b312-4221-8c8d-a6943b641987" providerId="ADAL" clId="{06FEEA09-6301-451A-A231-5E2AD724CEEA}" dt="2022-08-29T15:14:50.973" v="31" actId="6549"/>
          <ac:spMkLst>
            <pc:docMk/>
            <pc:sldMasterMk cId="0" sldId="2147485146"/>
            <ac:spMk id="13" creationId="{1831B337-8E3A-42C4-B945-76126539A2BF}"/>
          </ac:spMkLst>
        </pc:spChg>
        <pc:sldLayoutChg chg="modSp mod">
          <pc:chgData name="Olivier Genoud" userId="e3287607-b312-4221-8c8d-a6943b641987" providerId="ADAL" clId="{06FEEA09-6301-451A-A231-5E2AD724CEEA}" dt="2022-08-29T15:14:39.900" v="21" actId="6549"/>
          <pc:sldLayoutMkLst>
            <pc:docMk/>
            <pc:sldMasterMk cId="0" sldId="2147485146"/>
            <pc:sldLayoutMk cId="24707556" sldId="2147485303"/>
          </pc:sldLayoutMkLst>
          <pc:spChg chg="mod">
            <ac:chgData name="Olivier Genoud" userId="e3287607-b312-4221-8c8d-a6943b641987" providerId="ADAL" clId="{06FEEA09-6301-451A-A231-5E2AD724CEEA}" dt="2022-08-29T15:14:39.900" v="21"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C344EFA5-1E75-4E74-A403-FDCB8792766C}"/>
    <pc:docChg chg="undo custSel addSld delSld modSld sldOrd modMainMaster">
      <pc:chgData name="Olivier Genoud" userId="e3287607-b312-4221-8c8d-a6943b641987" providerId="ADAL" clId="{C344EFA5-1E75-4E74-A403-FDCB8792766C}" dt="2022-07-19T16:20:32.936" v="1707" actId="6549"/>
      <pc:docMkLst>
        <pc:docMk/>
      </pc:docMkLst>
      <pc:sldChg chg="addSp delSp modSp mod">
        <pc:chgData name="Olivier Genoud" userId="e3287607-b312-4221-8c8d-a6943b641987" providerId="ADAL" clId="{C344EFA5-1E75-4E74-A403-FDCB8792766C}" dt="2022-06-17T13:33:50.291" v="548" actId="478"/>
        <pc:sldMkLst>
          <pc:docMk/>
          <pc:sldMk cId="0" sldId="304"/>
        </pc:sldMkLst>
        <pc:spChg chg="mod">
          <ac:chgData name="Olivier Genoud" userId="e3287607-b312-4221-8c8d-a6943b641987" providerId="ADAL" clId="{C344EFA5-1E75-4E74-A403-FDCB8792766C}" dt="2022-06-17T13:33:35.681" v="547" actId="6549"/>
          <ac:spMkLst>
            <pc:docMk/>
            <pc:sldMk cId="0" sldId="304"/>
            <ac:spMk id="5" creationId="{4CCF5F94-F85A-4B75-B5EE-FEE92D005330}"/>
          </ac:spMkLst>
        </pc:spChg>
        <pc:spChg chg="add del mod">
          <ac:chgData name="Olivier Genoud" userId="e3287607-b312-4221-8c8d-a6943b641987" providerId="ADAL" clId="{C344EFA5-1E75-4E74-A403-FDCB8792766C}" dt="2022-06-17T13:33:50.291" v="548" actId="478"/>
          <ac:spMkLst>
            <pc:docMk/>
            <pc:sldMk cId="0" sldId="304"/>
            <ac:spMk id="6" creationId="{2F769699-AFD5-447A-9D0D-ED4D9479BEA5}"/>
          </ac:spMkLst>
        </pc:spChg>
        <pc:spChg chg="mod">
          <ac:chgData name="Olivier Genoud" userId="e3287607-b312-4221-8c8d-a6943b641987" providerId="ADAL" clId="{C344EFA5-1E75-4E74-A403-FDCB8792766C}" dt="2022-06-17T13:26:55.692" v="471" actId="6549"/>
          <ac:spMkLst>
            <pc:docMk/>
            <pc:sldMk cId="0" sldId="304"/>
            <ac:spMk id="8194" creationId="{C38A0EBF-CF88-49B3-A6A5-EA774A544996}"/>
          </ac:spMkLst>
        </pc:spChg>
        <pc:spChg chg="mod">
          <ac:chgData name="Olivier Genoud" userId="e3287607-b312-4221-8c8d-a6943b641987" providerId="ADAL" clId="{C344EFA5-1E75-4E74-A403-FDCB8792766C}" dt="2022-06-17T13:28:24.320" v="472"/>
          <ac:spMkLst>
            <pc:docMk/>
            <pc:sldMk cId="0" sldId="304"/>
            <ac:spMk id="8195" creationId="{4AA9321B-D67F-4928-ABEC-C22F5EFB5B30}"/>
          </ac:spMkLst>
        </pc:spChg>
        <pc:spChg chg="mod">
          <ac:chgData name="Olivier Genoud" userId="e3287607-b312-4221-8c8d-a6943b641987" providerId="ADAL" clId="{C344EFA5-1E75-4E74-A403-FDCB8792766C}" dt="2022-06-17T13:32:17.407" v="546" actId="20577"/>
          <ac:spMkLst>
            <pc:docMk/>
            <pc:sldMk cId="0" sldId="304"/>
            <ac:spMk id="8196" creationId="{09DE4C67-0C44-4013-AD9C-EF9AA7E8CAB1}"/>
          </ac:spMkLst>
        </pc:spChg>
      </pc:sldChg>
      <pc:sldChg chg="addSp delSp modSp add mod modTransition">
        <pc:chgData name="Olivier Genoud" userId="e3287607-b312-4221-8c8d-a6943b641987" providerId="ADAL" clId="{C344EFA5-1E75-4E74-A403-FDCB8792766C}" dt="2022-06-20T13:50:06.462" v="874" actId="20577"/>
        <pc:sldMkLst>
          <pc:docMk/>
          <pc:sldMk cId="0" sldId="321"/>
        </pc:sldMkLst>
        <pc:spChg chg="add del mod">
          <ac:chgData name="Olivier Genoud" userId="e3287607-b312-4221-8c8d-a6943b641987" providerId="ADAL" clId="{C344EFA5-1E75-4E74-A403-FDCB8792766C}" dt="2022-06-20T13:33:37.409" v="569" actId="478"/>
          <ac:spMkLst>
            <pc:docMk/>
            <pc:sldMk cId="0" sldId="321"/>
            <ac:spMk id="2" creationId="{6C2673AD-9F01-4A20-A1AF-8BF077301F3D}"/>
          </ac:spMkLst>
        </pc:spChg>
        <pc:spChg chg="add mod">
          <ac:chgData name="Olivier Genoud" userId="e3287607-b312-4221-8c8d-a6943b641987" providerId="ADAL" clId="{C344EFA5-1E75-4E74-A403-FDCB8792766C}" dt="2022-06-20T13:50:06.462" v="874" actId="20577"/>
          <ac:spMkLst>
            <pc:docMk/>
            <pc:sldMk cId="0" sldId="321"/>
            <ac:spMk id="5" creationId="{2A79A096-8F94-4FAE-9D0D-0CECDDDEBC48}"/>
          </ac:spMkLst>
        </pc:spChg>
        <pc:spChg chg="del">
          <ac:chgData name="Olivier Genoud" userId="e3287607-b312-4221-8c8d-a6943b641987" providerId="ADAL" clId="{C344EFA5-1E75-4E74-A403-FDCB8792766C}" dt="2022-06-20T13:33:34.566" v="568" actId="478"/>
          <ac:spMkLst>
            <pc:docMk/>
            <pc:sldMk cId="0" sldId="321"/>
            <ac:spMk id="24578" creationId="{8A9E3D66-381F-4DF1-B8C7-B264E1360199}"/>
          </ac:spMkLst>
        </pc:spChg>
        <pc:spChg chg="mod">
          <ac:chgData name="Olivier Genoud" userId="e3287607-b312-4221-8c8d-a6943b641987" providerId="ADAL" clId="{C344EFA5-1E75-4E74-A403-FDCB8792766C}" dt="2022-06-20T13:49:50.648" v="866" actId="403"/>
          <ac:spMkLst>
            <pc:docMk/>
            <pc:sldMk cId="0" sldId="321"/>
            <ac:spMk id="24579" creationId="{11EE9470-50B4-49F7-B12A-E7302C4977DB}"/>
          </ac:spMkLst>
        </pc:spChg>
      </pc:sldChg>
      <pc:sldChg chg="addSp delSp modSp add mod modTransition">
        <pc:chgData name="Olivier Genoud" userId="e3287607-b312-4221-8c8d-a6943b641987" providerId="ADAL" clId="{C344EFA5-1E75-4E74-A403-FDCB8792766C}" dt="2022-06-20T13:50:25.295" v="879" actId="6549"/>
        <pc:sldMkLst>
          <pc:docMk/>
          <pc:sldMk cId="0" sldId="322"/>
        </pc:sldMkLst>
        <pc:spChg chg="add del mod">
          <ac:chgData name="Olivier Genoud" userId="e3287607-b312-4221-8c8d-a6943b641987" providerId="ADAL" clId="{C344EFA5-1E75-4E74-A403-FDCB8792766C}" dt="2022-06-20T13:37:06.737" v="624" actId="478"/>
          <ac:spMkLst>
            <pc:docMk/>
            <pc:sldMk cId="0" sldId="322"/>
            <ac:spMk id="2" creationId="{85C38D7B-97EE-4DFB-B1F8-0AD02B5B2832}"/>
          </ac:spMkLst>
        </pc:spChg>
        <pc:spChg chg="add mod">
          <ac:chgData name="Olivier Genoud" userId="e3287607-b312-4221-8c8d-a6943b641987" providerId="ADAL" clId="{C344EFA5-1E75-4E74-A403-FDCB8792766C}" dt="2022-06-20T13:37:40.992" v="673" actId="20577"/>
          <ac:spMkLst>
            <pc:docMk/>
            <pc:sldMk cId="0" sldId="322"/>
            <ac:spMk id="5" creationId="{B462C889-633B-45B1-B7BD-FE01A372E9D0}"/>
          </ac:spMkLst>
        </pc:spChg>
        <pc:spChg chg="add mod">
          <ac:chgData name="Olivier Genoud" userId="e3287607-b312-4221-8c8d-a6943b641987" providerId="ADAL" clId="{C344EFA5-1E75-4E74-A403-FDCB8792766C}" dt="2022-06-20T13:37:50.281" v="674"/>
          <ac:spMkLst>
            <pc:docMk/>
            <pc:sldMk cId="0" sldId="322"/>
            <ac:spMk id="6" creationId="{BE1C1141-8608-4AA2-9553-0BD50EFC042A}"/>
          </ac:spMkLst>
        </pc:spChg>
        <pc:spChg chg="del">
          <ac:chgData name="Olivier Genoud" userId="e3287607-b312-4221-8c8d-a6943b641987" providerId="ADAL" clId="{C344EFA5-1E75-4E74-A403-FDCB8792766C}" dt="2022-06-20T13:37:03.666" v="623" actId="478"/>
          <ac:spMkLst>
            <pc:docMk/>
            <pc:sldMk cId="0" sldId="322"/>
            <ac:spMk id="25602" creationId="{6CEED6B3-2A16-4B68-B82E-77CF3140B8E0}"/>
          </ac:spMkLst>
        </pc:spChg>
        <pc:graphicFrameChg chg="mod modGraphic">
          <ac:chgData name="Olivier Genoud" userId="e3287607-b312-4221-8c8d-a6943b641987" providerId="ADAL" clId="{C344EFA5-1E75-4E74-A403-FDCB8792766C}" dt="2022-06-20T13:50:25.295" v="879" actId="6549"/>
          <ac:graphicFrameMkLst>
            <pc:docMk/>
            <pc:sldMk cId="0" sldId="322"/>
            <ac:graphicFrameMk id="8" creationId="{31C1D8F2-EFA5-4529-9079-E743F0086B69}"/>
          </ac:graphicFrameMkLst>
        </pc:graphicFrameChg>
      </pc:sldChg>
      <pc:sldChg chg="addSp delSp modSp add mod modTransition">
        <pc:chgData name="Olivier Genoud" userId="e3287607-b312-4221-8c8d-a6943b641987" providerId="ADAL" clId="{C344EFA5-1E75-4E74-A403-FDCB8792766C}" dt="2022-07-18T12:03:42.382" v="1148" actId="6549"/>
        <pc:sldMkLst>
          <pc:docMk/>
          <pc:sldMk cId="0" sldId="323"/>
        </pc:sldMkLst>
        <pc:spChg chg="add del mod">
          <ac:chgData name="Olivier Genoud" userId="e3287607-b312-4221-8c8d-a6943b641987" providerId="ADAL" clId="{C344EFA5-1E75-4E74-A403-FDCB8792766C}" dt="2022-06-20T13:39:19.073" v="722" actId="478"/>
          <ac:spMkLst>
            <pc:docMk/>
            <pc:sldMk cId="0" sldId="323"/>
            <ac:spMk id="2" creationId="{736FE785-6052-480C-9F0E-BFD3DA46A1A4}"/>
          </ac:spMkLst>
        </pc:spChg>
        <pc:spChg chg="add mod">
          <ac:chgData name="Olivier Genoud" userId="e3287607-b312-4221-8c8d-a6943b641987" providerId="ADAL" clId="{C344EFA5-1E75-4E74-A403-FDCB8792766C}" dt="2022-06-20T13:39:39.651" v="744" actId="20577"/>
          <ac:spMkLst>
            <pc:docMk/>
            <pc:sldMk cId="0" sldId="323"/>
            <ac:spMk id="5" creationId="{B791B999-4DFD-4362-8981-7C125E6EB4F1}"/>
          </ac:spMkLst>
        </pc:spChg>
        <pc:spChg chg="add mod">
          <ac:chgData name="Olivier Genoud" userId="e3287607-b312-4221-8c8d-a6943b641987" providerId="ADAL" clId="{C344EFA5-1E75-4E74-A403-FDCB8792766C}" dt="2022-06-20T13:43:14.909" v="778"/>
          <ac:spMkLst>
            <pc:docMk/>
            <pc:sldMk cId="0" sldId="323"/>
            <ac:spMk id="6" creationId="{CCB1D15B-9F9A-4DD3-B9D7-0A288C4A3F2F}"/>
          </ac:spMkLst>
        </pc:spChg>
        <pc:spChg chg="del">
          <ac:chgData name="Olivier Genoud" userId="e3287607-b312-4221-8c8d-a6943b641987" providerId="ADAL" clId="{C344EFA5-1E75-4E74-A403-FDCB8792766C}" dt="2022-06-20T13:39:15.971" v="721" actId="478"/>
          <ac:spMkLst>
            <pc:docMk/>
            <pc:sldMk cId="0" sldId="323"/>
            <ac:spMk id="27835" creationId="{B62B2CA7-8233-4FB1-9F37-7E77595DD4B4}"/>
          </ac:spMkLst>
        </pc:spChg>
        <pc:graphicFrameChg chg="mod modGraphic">
          <ac:chgData name="Olivier Genoud" userId="e3287607-b312-4221-8c8d-a6943b641987" providerId="ADAL" clId="{C344EFA5-1E75-4E74-A403-FDCB8792766C}" dt="2022-07-18T12:03:42.382" v="1148" actId="6549"/>
          <ac:graphicFrameMkLst>
            <pc:docMk/>
            <pc:sldMk cId="0" sldId="323"/>
            <ac:graphicFrameMk id="8" creationId="{3523190A-F6B1-4E85-879B-A46D21D293E2}"/>
          </ac:graphicFrameMkLst>
        </pc:graphicFrameChg>
      </pc:sldChg>
      <pc:sldChg chg="addSp delSp modSp add mod modTransition">
        <pc:chgData name="Olivier Genoud" userId="e3287607-b312-4221-8c8d-a6943b641987" providerId="ADAL" clId="{C344EFA5-1E75-4E74-A403-FDCB8792766C}" dt="2022-06-20T13:51:15.248" v="919" actId="14734"/>
        <pc:sldMkLst>
          <pc:docMk/>
          <pc:sldMk cId="0" sldId="324"/>
        </pc:sldMkLst>
        <pc:spChg chg="add del mod">
          <ac:chgData name="Olivier Genoud" userId="e3287607-b312-4221-8c8d-a6943b641987" providerId="ADAL" clId="{C344EFA5-1E75-4E74-A403-FDCB8792766C}" dt="2022-06-20T13:42:19.411" v="766" actId="478"/>
          <ac:spMkLst>
            <pc:docMk/>
            <pc:sldMk cId="0" sldId="324"/>
            <ac:spMk id="2" creationId="{A8BAB6DA-6E34-45BC-A0A2-D38E436BFE8E}"/>
          </ac:spMkLst>
        </pc:spChg>
        <pc:spChg chg="add mod">
          <ac:chgData name="Olivier Genoud" userId="e3287607-b312-4221-8c8d-a6943b641987" providerId="ADAL" clId="{C344EFA5-1E75-4E74-A403-FDCB8792766C}" dt="2022-06-20T13:42:30.569" v="767"/>
          <ac:spMkLst>
            <pc:docMk/>
            <pc:sldMk cId="0" sldId="324"/>
            <ac:spMk id="7" creationId="{DF69BCE0-183F-452C-B374-53373370D1C7}"/>
          </ac:spMkLst>
        </pc:spChg>
        <pc:spChg chg="add mod">
          <ac:chgData name="Olivier Genoud" userId="e3287607-b312-4221-8c8d-a6943b641987" providerId="ADAL" clId="{C344EFA5-1E75-4E74-A403-FDCB8792766C}" dt="2022-06-20T13:43:16.508" v="779"/>
          <ac:spMkLst>
            <pc:docMk/>
            <pc:sldMk cId="0" sldId="324"/>
            <ac:spMk id="8" creationId="{6A9B2D16-0EBE-4089-AA6C-143FBBA06CC7}"/>
          </ac:spMkLst>
        </pc:spChg>
        <pc:spChg chg="del">
          <ac:chgData name="Olivier Genoud" userId="e3287607-b312-4221-8c8d-a6943b641987" providerId="ADAL" clId="{C344EFA5-1E75-4E74-A403-FDCB8792766C}" dt="2022-06-20T13:42:16.514" v="765" actId="478"/>
          <ac:spMkLst>
            <pc:docMk/>
            <pc:sldMk cId="0" sldId="324"/>
            <ac:spMk id="29698" creationId="{9198EA74-0FD1-428F-85B9-FA8EF4D83991}"/>
          </ac:spMkLst>
        </pc:spChg>
        <pc:spChg chg="mod">
          <ac:chgData name="Olivier Genoud" userId="e3287607-b312-4221-8c8d-a6943b641987" providerId="ADAL" clId="{C344EFA5-1E75-4E74-A403-FDCB8792766C}" dt="2022-06-20T13:50:45.841" v="894" actId="6549"/>
          <ac:spMkLst>
            <pc:docMk/>
            <pc:sldMk cId="0" sldId="324"/>
            <ac:spMk id="30723" creationId="{14D8DDB8-47B2-498A-955D-6594BFFF6A1F}"/>
          </ac:spMkLst>
        </pc:spChg>
        <pc:graphicFrameChg chg="mod modGraphic">
          <ac:chgData name="Olivier Genoud" userId="e3287607-b312-4221-8c8d-a6943b641987" providerId="ADAL" clId="{C344EFA5-1E75-4E74-A403-FDCB8792766C}" dt="2022-06-20T13:51:01.951" v="907" actId="14734"/>
          <ac:graphicFrameMkLst>
            <pc:docMk/>
            <pc:sldMk cId="0" sldId="324"/>
            <ac:graphicFrameMk id="4" creationId="{503DA3C9-0A7B-4757-93FC-88F0D348DED4}"/>
          </ac:graphicFrameMkLst>
        </pc:graphicFrameChg>
        <pc:graphicFrameChg chg="modGraphic">
          <ac:chgData name="Olivier Genoud" userId="e3287607-b312-4221-8c8d-a6943b641987" providerId="ADAL" clId="{C344EFA5-1E75-4E74-A403-FDCB8792766C}" dt="2022-06-20T13:51:15.248" v="919" actId="14734"/>
          <ac:graphicFrameMkLst>
            <pc:docMk/>
            <pc:sldMk cId="0" sldId="324"/>
            <ac:graphicFrameMk id="6" creationId="{39EF35DE-51FD-49FE-8CC9-80BA75B1483B}"/>
          </ac:graphicFrameMkLst>
        </pc:graphicFrameChg>
      </pc:sldChg>
      <pc:sldChg chg="addSp delSp modSp add mod modTransition">
        <pc:chgData name="Olivier Genoud" userId="e3287607-b312-4221-8c8d-a6943b641987" providerId="ADAL" clId="{C344EFA5-1E75-4E74-A403-FDCB8792766C}" dt="2022-06-20T13:51:26.165" v="923" actId="6549"/>
        <pc:sldMkLst>
          <pc:docMk/>
          <pc:sldMk cId="0" sldId="325"/>
        </pc:sldMkLst>
        <pc:spChg chg="add del mod">
          <ac:chgData name="Olivier Genoud" userId="e3287607-b312-4221-8c8d-a6943b641987" providerId="ADAL" clId="{C344EFA5-1E75-4E74-A403-FDCB8792766C}" dt="2022-06-20T13:44:04.003" v="792" actId="478"/>
          <ac:spMkLst>
            <pc:docMk/>
            <pc:sldMk cId="0" sldId="325"/>
            <ac:spMk id="2" creationId="{B4FB1CD2-57AC-4FF3-86F5-3933FE4237BB}"/>
          </ac:spMkLst>
        </pc:spChg>
        <pc:spChg chg="add mod">
          <ac:chgData name="Olivier Genoud" userId="e3287607-b312-4221-8c8d-a6943b641987" providerId="ADAL" clId="{C344EFA5-1E75-4E74-A403-FDCB8792766C}" dt="2022-06-20T13:44:14.626" v="800" actId="20577"/>
          <ac:spMkLst>
            <pc:docMk/>
            <pc:sldMk cId="0" sldId="325"/>
            <ac:spMk id="5" creationId="{BE51B0A0-1C26-4E56-8C48-829E3EF74368}"/>
          </ac:spMkLst>
        </pc:spChg>
        <pc:spChg chg="add mod">
          <ac:chgData name="Olivier Genoud" userId="e3287607-b312-4221-8c8d-a6943b641987" providerId="ADAL" clId="{C344EFA5-1E75-4E74-A403-FDCB8792766C}" dt="2022-06-20T13:44:35.176" v="805"/>
          <ac:spMkLst>
            <pc:docMk/>
            <pc:sldMk cId="0" sldId="325"/>
            <ac:spMk id="6" creationId="{9D4E8BE1-534A-4947-B639-38A9DED55C8E}"/>
          </ac:spMkLst>
        </pc:spChg>
        <pc:spChg chg="del">
          <ac:chgData name="Olivier Genoud" userId="e3287607-b312-4221-8c8d-a6943b641987" providerId="ADAL" clId="{C344EFA5-1E75-4E74-A403-FDCB8792766C}" dt="2022-06-20T13:43:59.538" v="791" actId="478"/>
          <ac:spMkLst>
            <pc:docMk/>
            <pc:sldMk cId="0" sldId="325"/>
            <ac:spMk id="30722" creationId="{280B5C60-0B81-44EF-934F-148BF338A8D4}"/>
          </ac:spMkLst>
        </pc:spChg>
        <pc:spChg chg="mod">
          <ac:chgData name="Olivier Genoud" userId="e3287607-b312-4221-8c8d-a6943b641987" providerId="ADAL" clId="{C344EFA5-1E75-4E74-A403-FDCB8792766C}" dt="2022-06-20T13:51:26.165" v="923" actId="6549"/>
          <ac:spMkLst>
            <pc:docMk/>
            <pc:sldMk cId="0" sldId="325"/>
            <ac:spMk id="30723" creationId="{5F468ABF-394C-4C03-AA22-2BACDA8AD010}"/>
          </ac:spMkLst>
        </pc:spChg>
      </pc:sldChg>
      <pc:sldChg chg="modSp mod">
        <pc:chgData name="Olivier Genoud" userId="e3287607-b312-4221-8c8d-a6943b641987" providerId="ADAL" clId="{C344EFA5-1E75-4E74-A403-FDCB8792766C}" dt="2022-06-17T11:38:08.811" v="26" actId="6549"/>
        <pc:sldMkLst>
          <pc:docMk/>
          <pc:sldMk cId="0" sldId="341"/>
        </pc:sldMkLst>
        <pc:spChg chg="mod">
          <ac:chgData name="Olivier Genoud" userId="e3287607-b312-4221-8c8d-a6943b641987" providerId="ADAL" clId="{C344EFA5-1E75-4E74-A403-FDCB8792766C}" dt="2022-06-17T11:38:08.811" v="26" actId="6549"/>
          <ac:spMkLst>
            <pc:docMk/>
            <pc:sldMk cId="0" sldId="341"/>
            <ac:spMk id="5122" creationId="{BB023146-264F-4A3E-B3FE-6023E397D993}"/>
          </ac:spMkLst>
        </pc:spChg>
      </pc:sldChg>
      <pc:sldChg chg="addSp modSp">
        <pc:chgData name="Olivier Genoud" userId="e3287607-b312-4221-8c8d-a6943b641987" providerId="ADAL" clId="{C344EFA5-1E75-4E74-A403-FDCB8792766C}" dt="2022-06-17T11:42:05.087" v="61"/>
        <pc:sldMkLst>
          <pc:docMk/>
          <pc:sldMk cId="0" sldId="355"/>
        </pc:sldMkLst>
        <pc:spChg chg="add mod">
          <ac:chgData name="Olivier Genoud" userId="e3287607-b312-4221-8c8d-a6943b641987" providerId="ADAL" clId="{C344EFA5-1E75-4E74-A403-FDCB8792766C}" dt="2022-06-17T11:42:05.087" v="61"/>
          <ac:spMkLst>
            <pc:docMk/>
            <pc:sldMk cId="0" sldId="355"/>
            <ac:spMk id="5" creationId="{F8D7D2BF-4F01-49E9-A9A5-45FB612EF3F8}"/>
          </ac:spMkLst>
        </pc:spChg>
      </pc:sldChg>
      <pc:sldChg chg="addSp modSp">
        <pc:chgData name="Olivier Genoud" userId="e3287607-b312-4221-8c8d-a6943b641987" providerId="ADAL" clId="{C344EFA5-1E75-4E74-A403-FDCB8792766C}" dt="2022-06-17T11:42:10.558" v="64"/>
        <pc:sldMkLst>
          <pc:docMk/>
          <pc:sldMk cId="0" sldId="808"/>
        </pc:sldMkLst>
        <pc:spChg chg="add mod">
          <ac:chgData name="Olivier Genoud" userId="e3287607-b312-4221-8c8d-a6943b641987" providerId="ADAL" clId="{C344EFA5-1E75-4E74-A403-FDCB8792766C}" dt="2022-06-17T11:42:10.558" v="64"/>
          <ac:spMkLst>
            <pc:docMk/>
            <pc:sldMk cId="0" sldId="808"/>
            <ac:spMk id="5" creationId="{855CC267-FCF4-407F-8CF2-BB445F6B6063}"/>
          </ac:spMkLst>
        </pc:spChg>
      </pc:sldChg>
      <pc:sldChg chg="addSp modSp">
        <pc:chgData name="Olivier Genoud" userId="e3287607-b312-4221-8c8d-a6943b641987" providerId="ADAL" clId="{C344EFA5-1E75-4E74-A403-FDCB8792766C}" dt="2022-06-17T11:42:08.595" v="63"/>
        <pc:sldMkLst>
          <pc:docMk/>
          <pc:sldMk cId="0" sldId="809"/>
        </pc:sldMkLst>
        <pc:spChg chg="add mod">
          <ac:chgData name="Olivier Genoud" userId="e3287607-b312-4221-8c8d-a6943b641987" providerId="ADAL" clId="{C344EFA5-1E75-4E74-A403-FDCB8792766C}" dt="2022-06-17T11:42:08.595" v="63"/>
          <ac:spMkLst>
            <pc:docMk/>
            <pc:sldMk cId="0" sldId="809"/>
            <ac:spMk id="5" creationId="{03968528-A046-4CEE-B660-F72F384C54F1}"/>
          </ac:spMkLst>
        </pc:spChg>
      </pc:sldChg>
      <pc:sldChg chg="addSp modSp">
        <pc:chgData name="Olivier Genoud" userId="e3287607-b312-4221-8c8d-a6943b641987" providerId="ADAL" clId="{C344EFA5-1E75-4E74-A403-FDCB8792766C}" dt="2022-06-17T11:42:12.221" v="65"/>
        <pc:sldMkLst>
          <pc:docMk/>
          <pc:sldMk cId="0" sldId="810"/>
        </pc:sldMkLst>
        <pc:spChg chg="add mod">
          <ac:chgData name="Olivier Genoud" userId="e3287607-b312-4221-8c8d-a6943b641987" providerId="ADAL" clId="{C344EFA5-1E75-4E74-A403-FDCB8792766C}" dt="2022-06-17T11:42:12.221" v="65"/>
          <ac:spMkLst>
            <pc:docMk/>
            <pc:sldMk cId="0" sldId="810"/>
            <ac:spMk id="7" creationId="{2E96B9D5-C7BF-4504-A2EC-D37B12AC22D4}"/>
          </ac:spMkLst>
        </pc:spChg>
      </pc:sldChg>
      <pc:sldChg chg="addSp modSp">
        <pc:chgData name="Olivier Genoud" userId="e3287607-b312-4221-8c8d-a6943b641987" providerId="ADAL" clId="{C344EFA5-1E75-4E74-A403-FDCB8792766C}" dt="2022-06-17T11:42:06.718" v="62"/>
        <pc:sldMkLst>
          <pc:docMk/>
          <pc:sldMk cId="0" sldId="811"/>
        </pc:sldMkLst>
        <pc:spChg chg="add mod">
          <ac:chgData name="Olivier Genoud" userId="e3287607-b312-4221-8c8d-a6943b641987" providerId="ADAL" clId="{C344EFA5-1E75-4E74-A403-FDCB8792766C}" dt="2022-06-17T11:42:06.718" v="62"/>
          <ac:spMkLst>
            <pc:docMk/>
            <pc:sldMk cId="0" sldId="811"/>
            <ac:spMk id="5" creationId="{58EBD6C6-B99D-4304-9A94-F1ACDD64ED5D}"/>
          </ac:spMkLst>
        </pc:spChg>
      </pc:sldChg>
      <pc:sldChg chg="del ord">
        <pc:chgData name="Olivier Genoud" userId="e3287607-b312-4221-8c8d-a6943b641987" providerId="ADAL" clId="{C344EFA5-1E75-4E74-A403-FDCB8792766C}" dt="2022-06-17T11:39:59.030" v="31" actId="47"/>
        <pc:sldMkLst>
          <pc:docMk/>
          <pc:sldMk cId="0" sldId="857"/>
        </pc:sldMkLst>
      </pc:sldChg>
      <pc:sldChg chg="del ord">
        <pc:chgData name="Olivier Genoud" userId="e3287607-b312-4221-8c8d-a6943b641987" providerId="ADAL" clId="{C344EFA5-1E75-4E74-A403-FDCB8792766C}" dt="2022-06-17T11:40:12.196" v="34" actId="47"/>
        <pc:sldMkLst>
          <pc:docMk/>
          <pc:sldMk cId="0" sldId="858"/>
        </pc:sldMkLst>
      </pc:sldChg>
      <pc:sldChg chg="del">
        <pc:chgData name="Olivier Genoud" userId="e3287607-b312-4221-8c8d-a6943b641987" providerId="ADAL" clId="{C344EFA5-1E75-4E74-A403-FDCB8792766C}" dt="2022-06-17T11:40:18.830" v="35" actId="47"/>
        <pc:sldMkLst>
          <pc:docMk/>
          <pc:sldMk cId="0" sldId="859"/>
        </pc:sldMkLst>
      </pc:sldChg>
      <pc:sldChg chg="del">
        <pc:chgData name="Olivier Genoud" userId="e3287607-b312-4221-8c8d-a6943b641987" providerId="ADAL" clId="{C344EFA5-1E75-4E74-A403-FDCB8792766C}" dt="2022-06-17T11:41:06.501" v="37" actId="47"/>
        <pc:sldMkLst>
          <pc:docMk/>
          <pc:sldMk cId="0" sldId="860"/>
        </pc:sldMkLst>
      </pc:sldChg>
      <pc:sldChg chg="del">
        <pc:chgData name="Olivier Genoud" userId="e3287607-b312-4221-8c8d-a6943b641987" providerId="ADAL" clId="{C344EFA5-1E75-4E74-A403-FDCB8792766C}" dt="2022-06-17T11:41:06.501" v="37" actId="47"/>
        <pc:sldMkLst>
          <pc:docMk/>
          <pc:sldMk cId="0" sldId="861"/>
        </pc:sldMkLst>
      </pc:sldChg>
      <pc:sldChg chg="addSp delSp modSp del mod">
        <pc:chgData name="Olivier Genoud" userId="e3287607-b312-4221-8c8d-a6943b641987" providerId="ADAL" clId="{C344EFA5-1E75-4E74-A403-FDCB8792766C}" dt="2022-06-17T12:01:03.414" v="289" actId="47"/>
        <pc:sldMkLst>
          <pc:docMk/>
          <pc:sldMk cId="3887238049" sldId="864"/>
        </pc:sldMkLst>
        <pc:picChg chg="add mod">
          <ac:chgData name="Olivier Genoud" userId="e3287607-b312-4221-8c8d-a6943b641987" providerId="ADAL" clId="{C344EFA5-1E75-4E74-A403-FDCB8792766C}" dt="2022-06-17T11:47:37.883" v="87" actId="1037"/>
          <ac:picMkLst>
            <pc:docMk/>
            <pc:sldMk cId="3887238049" sldId="864"/>
            <ac:picMk id="5" creationId="{7BA71A6D-BF52-4DD4-8511-903A00997BDD}"/>
          </ac:picMkLst>
        </pc:picChg>
        <pc:picChg chg="del">
          <ac:chgData name="Olivier Genoud" userId="e3287607-b312-4221-8c8d-a6943b641987" providerId="ADAL" clId="{C344EFA5-1E75-4E74-A403-FDCB8792766C}" dt="2022-06-17T11:45:58.845" v="73" actId="478"/>
          <ac:picMkLst>
            <pc:docMk/>
            <pc:sldMk cId="3887238049" sldId="864"/>
            <ac:picMk id="23" creationId="{43944966-98F6-46B8-9475-58B6BFFACB0F}"/>
          </ac:picMkLst>
        </pc:picChg>
      </pc:sldChg>
      <pc:sldChg chg="addSp modSp del mod">
        <pc:chgData name="Olivier Genoud" userId="e3287607-b312-4221-8c8d-a6943b641987" providerId="ADAL" clId="{C344EFA5-1E75-4E74-A403-FDCB8792766C}" dt="2022-07-19T16:14:03.754" v="1581" actId="47"/>
        <pc:sldMkLst>
          <pc:docMk/>
          <pc:sldMk cId="2735027537" sldId="865"/>
        </pc:sldMkLst>
        <pc:spChg chg="add mod">
          <ac:chgData name="Olivier Genoud" userId="e3287607-b312-4221-8c8d-a6943b641987" providerId="ADAL" clId="{C344EFA5-1E75-4E74-A403-FDCB8792766C}" dt="2022-06-17T11:42:00.379" v="59" actId="1035"/>
          <ac:spMkLst>
            <pc:docMk/>
            <pc:sldMk cId="2735027537" sldId="865"/>
            <ac:spMk id="4" creationId="{C737E368-307F-46F4-812F-633CDCF33784}"/>
          </ac:spMkLst>
        </pc:spChg>
      </pc:sldChg>
      <pc:sldChg chg="del">
        <pc:chgData name="Olivier Genoud" userId="e3287607-b312-4221-8c8d-a6943b641987" providerId="ADAL" clId="{C344EFA5-1E75-4E74-A403-FDCB8792766C}" dt="2022-06-17T11:41:06.501" v="37" actId="47"/>
        <pc:sldMkLst>
          <pc:docMk/>
          <pc:sldMk cId="1867481550" sldId="866"/>
        </pc:sldMkLst>
      </pc:sldChg>
      <pc:sldChg chg="addSp delSp modSp mod">
        <pc:chgData name="Olivier Genoud" userId="e3287607-b312-4221-8c8d-a6943b641987" providerId="ADAL" clId="{C344EFA5-1E75-4E74-A403-FDCB8792766C}" dt="2022-07-19T16:20:32.936" v="1707" actId="6549"/>
        <pc:sldMkLst>
          <pc:docMk/>
          <pc:sldMk cId="3718173731" sldId="867"/>
        </pc:sldMkLst>
        <pc:spChg chg="add del mod">
          <ac:chgData name="Olivier Genoud" userId="e3287607-b312-4221-8c8d-a6943b641987" providerId="ADAL" clId="{C344EFA5-1E75-4E74-A403-FDCB8792766C}" dt="2022-07-19T16:02:27.551" v="1471" actId="478"/>
          <ac:spMkLst>
            <pc:docMk/>
            <pc:sldMk cId="3718173731" sldId="867"/>
            <ac:spMk id="2" creationId="{549F227B-11D2-46D3-8F7F-FD71C611D151}"/>
          </ac:spMkLst>
        </pc:spChg>
        <pc:spChg chg="mod">
          <ac:chgData name="Olivier Genoud" userId="e3287607-b312-4221-8c8d-a6943b641987" providerId="ADAL" clId="{C344EFA5-1E75-4E74-A403-FDCB8792766C}" dt="2022-07-19T14:32:53.931" v="1168" actId="6549"/>
          <ac:spMkLst>
            <pc:docMk/>
            <pc:sldMk cId="3718173731" sldId="867"/>
            <ac:spMk id="4" creationId="{C5B93149-CD1D-4C62-8DFE-579BA4A128B1}"/>
          </ac:spMkLst>
        </pc:spChg>
        <pc:spChg chg="mod">
          <ac:chgData name="Olivier Genoud" userId="e3287607-b312-4221-8c8d-a6943b641987" providerId="ADAL" clId="{C344EFA5-1E75-4E74-A403-FDCB8792766C}" dt="2022-07-19T16:20:32.936" v="1707" actId="6549"/>
          <ac:spMkLst>
            <pc:docMk/>
            <pc:sldMk cId="3718173731" sldId="867"/>
            <ac:spMk id="18435" creationId="{6DF2C6A5-97CD-46B8-BBA9-33870923E61E}"/>
          </ac:spMkLst>
        </pc:spChg>
      </pc:sldChg>
      <pc:sldChg chg="addSp delSp modSp add mod">
        <pc:chgData name="Olivier Genoud" userId="e3287607-b312-4221-8c8d-a6943b641987" providerId="ADAL" clId="{C344EFA5-1E75-4E74-A403-FDCB8792766C}" dt="2022-06-17T13:34:45.509" v="550" actId="478"/>
        <pc:sldMkLst>
          <pc:docMk/>
          <pc:sldMk cId="0" sldId="868"/>
        </pc:sldMkLst>
        <pc:spChg chg="add del mod">
          <ac:chgData name="Olivier Genoud" userId="e3287607-b312-4221-8c8d-a6943b641987" providerId="ADAL" clId="{C344EFA5-1E75-4E74-A403-FDCB8792766C}" dt="2022-06-17T13:34:45.509" v="550" actId="478"/>
          <ac:spMkLst>
            <pc:docMk/>
            <pc:sldMk cId="0" sldId="868"/>
            <ac:spMk id="5" creationId="{6DEBC3BF-180D-4609-8EF4-B62FB5D8DDC9}"/>
          </ac:spMkLst>
        </pc:spChg>
        <pc:graphicFrameChg chg="mod modGraphic">
          <ac:chgData name="Olivier Genoud" userId="e3287607-b312-4221-8c8d-a6943b641987" providerId="ADAL" clId="{C344EFA5-1E75-4E74-A403-FDCB8792766C}" dt="2022-06-17T12:55:22.650" v="402" actId="207"/>
          <ac:graphicFrameMkLst>
            <pc:docMk/>
            <pc:sldMk cId="0" sldId="868"/>
            <ac:graphicFrameMk id="8" creationId="{AA90B619-DFE2-4A9C-B06E-260B518FDC0C}"/>
          </ac:graphicFrameMkLst>
        </pc:graphicFrameChg>
      </pc:sldChg>
      <pc:sldChg chg="del">
        <pc:chgData name="Olivier Genoud" userId="e3287607-b312-4221-8c8d-a6943b641987" providerId="ADAL" clId="{C344EFA5-1E75-4E74-A403-FDCB8792766C}" dt="2022-06-17T11:38:29.823" v="27" actId="47"/>
        <pc:sldMkLst>
          <pc:docMk/>
          <pc:sldMk cId="2867986219" sldId="868"/>
        </pc:sldMkLst>
      </pc:sldChg>
      <pc:sldChg chg="addSp delSp modSp add mod">
        <pc:chgData name="Olivier Genoud" userId="e3287607-b312-4221-8c8d-a6943b641987" providerId="ADAL" clId="{C344EFA5-1E75-4E74-A403-FDCB8792766C}" dt="2022-07-13T10:15:40.636" v="1135" actId="6549"/>
        <pc:sldMkLst>
          <pc:docMk/>
          <pc:sldMk cId="0" sldId="869"/>
        </pc:sldMkLst>
        <pc:spChg chg="add del mod">
          <ac:chgData name="Olivier Genoud" userId="e3287607-b312-4221-8c8d-a6943b641987" providerId="ADAL" clId="{C344EFA5-1E75-4E74-A403-FDCB8792766C}" dt="2022-06-17T13:34:48.405" v="551" actId="478"/>
          <ac:spMkLst>
            <pc:docMk/>
            <pc:sldMk cId="0" sldId="869"/>
            <ac:spMk id="5" creationId="{E032C302-90D7-42B1-9736-424F014AF3B6}"/>
          </ac:spMkLst>
        </pc:spChg>
        <pc:graphicFrameChg chg="mod modGraphic">
          <ac:chgData name="Olivier Genoud" userId="e3287607-b312-4221-8c8d-a6943b641987" providerId="ADAL" clId="{C344EFA5-1E75-4E74-A403-FDCB8792766C}" dt="2022-07-13T10:15:40.636" v="1135" actId="6549"/>
          <ac:graphicFrameMkLst>
            <pc:docMk/>
            <pc:sldMk cId="0" sldId="869"/>
            <ac:graphicFrameMk id="8" creationId="{76A3D22C-ADA5-49D2-8486-33C02C29F828}"/>
          </ac:graphicFrameMkLst>
        </pc:graphicFrameChg>
      </pc:sldChg>
      <pc:sldChg chg="addSp delSp modSp add mod">
        <pc:chgData name="Olivier Genoud" userId="e3287607-b312-4221-8c8d-a6943b641987" providerId="ADAL" clId="{C344EFA5-1E75-4E74-A403-FDCB8792766C}" dt="2022-06-20T13:49:33.067" v="865" actId="14734"/>
        <pc:sldMkLst>
          <pc:docMk/>
          <pc:sldMk cId="0" sldId="870"/>
        </pc:sldMkLst>
        <pc:spChg chg="add del mod">
          <ac:chgData name="Olivier Genoud" userId="e3287607-b312-4221-8c8d-a6943b641987" providerId="ADAL" clId="{C344EFA5-1E75-4E74-A403-FDCB8792766C}" dt="2022-06-17T13:35:14.647" v="552" actId="478"/>
          <ac:spMkLst>
            <pc:docMk/>
            <pc:sldMk cId="0" sldId="870"/>
            <ac:spMk id="9" creationId="{9B60F82F-818F-4789-AC8F-8B6877B5C3BA}"/>
          </ac:spMkLst>
        </pc:spChg>
        <pc:graphicFrameChg chg="modGraphic">
          <ac:chgData name="Olivier Genoud" userId="e3287607-b312-4221-8c8d-a6943b641987" providerId="ADAL" clId="{C344EFA5-1E75-4E74-A403-FDCB8792766C}" dt="2022-06-20T13:49:33.067" v="865" actId="14734"/>
          <ac:graphicFrameMkLst>
            <pc:docMk/>
            <pc:sldMk cId="0" sldId="870"/>
            <ac:graphicFrameMk id="7" creationId="{F4E8CA4D-18B5-4162-9BAB-0746BC1C5D3D}"/>
          </ac:graphicFrameMkLst>
        </pc:graphicFrameChg>
      </pc:sldChg>
      <pc:sldChg chg="addSp delSp modSp add mod">
        <pc:chgData name="Olivier Genoud" userId="e3287607-b312-4221-8c8d-a6943b641987" providerId="ADAL" clId="{C344EFA5-1E75-4E74-A403-FDCB8792766C}" dt="2022-07-05T14:35:50.783" v="1128" actId="1036"/>
        <pc:sldMkLst>
          <pc:docMk/>
          <pc:sldMk cId="0" sldId="871"/>
        </pc:sldMkLst>
        <pc:spChg chg="add del mod">
          <ac:chgData name="Olivier Genoud" userId="e3287607-b312-4221-8c8d-a6943b641987" providerId="ADAL" clId="{C344EFA5-1E75-4E74-A403-FDCB8792766C}" dt="2022-07-05T14:34:53.056" v="1035" actId="478"/>
          <ac:spMkLst>
            <pc:docMk/>
            <pc:sldMk cId="0" sldId="871"/>
            <ac:spMk id="5" creationId="{F532D12E-17C7-4980-8C89-0CEB41C57062}"/>
          </ac:spMkLst>
        </pc:spChg>
        <pc:spChg chg="mod">
          <ac:chgData name="Olivier Genoud" userId="e3287607-b312-4221-8c8d-a6943b641987" providerId="ADAL" clId="{C344EFA5-1E75-4E74-A403-FDCB8792766C}" dt="2022-07-05T14:35:44.127" v="1119" actId="1035"/>
          <ac:spMkLst>
            <pc:docMk/>
            <pc:sldMk cId="0" sldId="871"/>
            <ac:spMk id="32771" creationId="{9FCE62D6-5764-49BE-B43B-28DD76F27181}"/>
          </ac:spMkLst>
        </pc:spChg>
        <pc:graphicFrameChg chg="mod modGraphic">
          <ac:chgData name="Olivier Genoud" userId="e3287607-b312-4221-8c8d-a6943b641987" providerId="ADAL" clId="{C344EFA5-1E75-4E74-A403-FDCB8792766C}" dt="2022-07-05T14:35:50.783" v="1128" actId="1036"/>
          <ac:graphicFrameMkLst>
            <pc:docMk/>
            <pc:sldMk cId="0" sldId="871"/>
            <ac:graphicFrameMk id="7" creationId="{6D17EBFD-38C5-4FA3-A89B-0867A8C0717F}"/>
          </ac:graphicFrameMkLst>
        </pc:graphicFrameChg>
      </pc:sldChg>
      <pc:sldChg chg="addSp delSp modSp add mod">
        <pc:chgData name="Olivier Genoud" userId="e3287607-b312-4221-8c8d-a6943b641987" providerId="ADAL" clId="{C344EFA5-1E75-4E74-A403-FDCB8792766C}" dt="2022-06-17T12:37:21.780" v="343" actId="478"/>
        <pc:sldMkLst>
          <pc:docMk/>
          <pc:sldMk cId="0" sldId="872"/>
        </pc:sldMkLst>
        <pc:spChg chg="add del mod">
          <ac:chgData name="Olivier Genoud" userId="e3287607-b312-4221-8c8d-a6943b641987" providerId="ADAL" clId="{C344EFA5-1E75-4E74-A403-FDCB8792766C}" dt="2022-06-17T12:37:21.780" v="343" actId="478"/>
          <ac:spMkLst>
            <pc:docMk/>
            <pc:sldMk cId="0" sldId="872"/>
            <ac:spMk id="4" creationId="{10AE168E-B4DA-4DD8-AB7B-EDCA4434C239}"/>
          </ac:spMkLst>
        </pc:spChg>
        <pc:spChg chg="mod">
          <ac:chgData name="Olivier Genoud" userId="e3287607-b312-4221-8c8d-a6943b641987" providerId="ADAL" clId="{C344EFA5-1E75-4E74-A403-FDCB8792766C}" dt="2022-06-17T12:34:45.725" v="342" actId="6549"/>
          <ac:spMkLst>
            <pc:docMk/>
            <pc:sldMk cId="0" sldId="872"/>
            <ac:spMk id="33794" creationId="{FB946077-6A0C-4F12-AE3B-AC26B7F9ED33}"/>
          </ac:spMkLst>
        </pc:spChg>
      </pc:sldChg>
      <pc:sldChg chg="addSp modSp add del ord">
        <pc:chgData name="Olivier Genoud" userId="e3287607-b312-4221-8c8d-a6943b641987" providerId="ADAL" clId="{C344EFA5-1E75-4E74-A403-FDCB8792766C}" dt="2022-06-21T15:59:08.801" v="945" actId="47"/>
        <pc:sldMkLst>
          <pc:docMk/>
          <pc:sldMk cId="686408256" sldId="873"/>
        </pc:sldMkLst>
        <pc:spChg chg="add mod">
          <ac:chgData name="Olivier Genoud" userId="e3287607-b312-4221-8c8d-a6943b641987" providerId="ADAL" clId="{C344EFA5-1E75-4E74-A403-FDCB8792766C}" dt="2022-06-17T11:42:28.207" v="71"/>
          <ac:spMkLst>
            <pc:docMk/>
            <pc:sldMk cId="686408256" sldId="873"/>
            <ac:spMk id="5" creationId="{564A788F-1963-41CD-A008-8B8E88353852}"/>
          </ac:spMkLst>
        </pc:spChg>
      </pc:sldChg>
      <pc:sldChg chg="addSp delSp modSp add mod">
        <pc:chgData name="Olivier Genoud" userId="e3287607-b312-4221-8c8d-a6943b641987" providerId="ADAL" clId="{C344EFA5-1E75-4E74-A403-FDCB8792766C}" dt="2022-06-17T11:59:40.670" v="288" actId="1037"/>
        <pc:sldMkLst>
          <pc:docMk/>
          <pc:sldMk cId="2199278427" sldId="874"/>
        </pc:sldMkLst>
        <pc:spChg chg="mod">
          <ac:chgData name="Olivier Genoud" userId="e3287607-b312-4221-8c8d-a6943b641987" providerId="ADAL" clId="{C344EFA5-1E75-4E74-A403-FDCB8792766C}" dt="2022-06-17T11:58:29.245" v="130" actId="1038"/>
          <ac:spMkLst>
            <pc:docMk/>
            <pc:sldMk cId="2199278427" sldId="874"/>
            <ac:spMk id="9" creationId="{51153EC3-AC92-4D09-8B3E-0A133E41496A}"/>
          </ac:spMkLst>
        </pc:spChg>
        <pc:spChg chg="mod">
          <ac:chgData name="Olivier Genoud" userId="e3287607-b312-4221-8c8d-a6943b641987" providerId="ADAL" clId="{C344EFA5-1E75-4E74-A403-FDCB8792766C}" dt="2022-06-17T11:58:36.653" v="162" actId="1038"/>
          <ac:spMkLst>
            <pc:docMk/>
            <pc:sldMk cId="2199278427" sldId="874"/>
            <ac:spMk id="10" creationId="{8281A795-D878-48FC-B526-2237E25F63EE}"/>
          </ac:spMkLst>
        </pc:spChg>
        <pc:spChg chg="mod">
          <ac:chgData name="Olivier Genoud" userId="e3287607-b312-4221-8c8d-a6943b641987" providerId="ADAL" clId="{C344EFA5-1E75-4E74-A403-FDCB8792766C}" dt="2022-06-17T11:58:44.077" v="192" actId="1037"/>
          <ac:spMkLst>
            <pc:docMk/>
            <pc:sldMk cId="2199278427" sldId="874"/>
            <ac:spMk id="11" creationId="{F52BA089-D1CF-4D2A-B75F-7BB1BD68B947}"/>
          </ac:spMkLst>
        </pc:spChg>
        <pc:spChg chg="mod">
          <ac:chgData name="Olivier Genoud" userId="e3287607-b312-4221-8c8d-a6943b641987" providerId="ADAL" clId="{C344EFA5-1E75-4E74-A403-FDCB8792766C}" dt="2022-06-17T11:58:53.615" v="200" actId="1038"/>
          <ac:spMkLst>
            <pc:docMk/>
            <pc:sldMk cId="2199278427" sldId="874"/>
            <ac:spMk id="13" creationId="{D58A3B27-BA70-42CF-BBD4-B7A9EC6DFF76}"/>
          </ac:spMkLst>
        </pc:spChg>
        <pc:spChg chg="mod">
          <ac:chgData name="Olivier Genoud" userId="e3287607-b312-4221-8c8d-a6943b641987" providerId="ADAL" clId="{C344EFA5-1E75-4E74-A403-FDCB8792766C}" dt="2022-06-17T11:58:59.053" v="218" actId="1037"/>
          <ac:spMkLst>
            <pc:docMk/>
            <pc:sldMk cId="2199278427" sldId="874"/>
            <ac:spMk id="14" creationId="{D0DC3226-A5C3-46B1-8A87-A14B2497B1F9}"/>
          </ac:spMkLst>
        </pc:spChg>
        <pc:spChg chg="mod">
          <ac:chgData name="Olivier Genoud" userId="e3287607-b312-4221-8c8d-a6943b641987" providerId="ADAL" clId="{C344EFA5-1E75-4E74-A403-FDCB8792766C}" dt="2022-06-17T11:59:02.623" v="233" actId="1038"/>
          <ac:spMkLst>
            <pc:docMk/>
            <pc:sldMk cId="2199278427" sldId="874"/>
            <ac:spMk id="15" creationId="{A7645CB8-B0D2-46C6-B178-71774B69915A}"/>
          </ac:spMkLst>
        </pc:spChg>
        <pc:spChg chg="mod">
          <ac:chgData name="Olivier Genoud" userId="e3287607-b312-4221-8c8d-a6943b641987" providerId="ADAL" clId="{C344EFA5-1E75-4E74-A403-FDCB8792766C}" dt="2022-06-17T11:59:06.797" v="257" actId="1038"/>
          <ac:spMkLst>
            <pc:docMk/>
            <pc:sldMk cId="2199278427" sldId="874"/>
            <ac:spMk id="16" creationId="{316CE449-A1B3-4C85-A860-9E0BC23BAF18}"/>
          </ac:spMkLst>
        </pc:spChg>
        <pc:spChg chg="mod">
          <ac:chgData name="Olivier Genoud" userId="e3287607-b312-4221-8c8d-a6943b641987" providerId="ADAL" clId="{C344EFA5-1E75-4E74-A403-FDCB8792766C}" dt="2022-06-17T11:59:23.941" v="260" actId="14100"/>
          <ac:spMkLst>
            <pc:docMk/>
            <pc:sldMk cId="2199278427" sldId="874"/>
            <ac:spMk id="18" creationId="{9C0D78E6-5C3A-4958-A906-65BDEFE329B8}"/>
          </ac:spMkLst>
        </pc:spChg>
        <pc:spChg chg="mod">
          <ac:chgData name="Olivier Genoud" userId="e3287607-b312-4221-8c8d-a6943b641987" providerId="ADAL" clId="{C344EFA5-1E75-4E74-A403-FDCB8792766C}" dt="2022-06-17T11:59:40.670" v="288" actId="1037"/>
          <ac:spMkLst>
            <pc:docMk/>
            <pc:sldMk cId="2199278427" sldId="874"/>
            <ac:spMk id="20" creationId="{AE70A9F4-77DC-4BE0-8E5A-5FEC29887AC1}"/>
          </ac:spMkLst>
        </pc:spChg>
        <pc:picChg chg="add mod">
          <ac:chgData name="Olivier Genoud" userId="e3287607-b312-4221-8c8d-a6943b641987" providerId="ADAL" clId="{C344EFA5-1E75-4E74-A403-FDCB8792766C}" dt="2022-06-17T11:58:08.415" v="111" actId="1037"/>
          <ac:picMkLst>
            <pc:docMk/>
            <pc:sldMk cId="2199278427" sldId="874"/>
            <ac:picMk id="5" creationId="{6417A81C-63BC-4884-B601-28025109FAA6}"/>
          </ac:picMkLst>
        </pc:picChg>
        <pc:picChg chg="del">
          <ac:chgData name="Olivier Genoud" userId="e3287607-b312-4221-8c8d-a6943b641987" providerId="ADAL" clId="{C344EFA5-1E75-4E74-A403-FDCB8792766C}" dt="2022-06-17T11:54:51.342" v="88" actId="478"/>
          <ac:picMkLst>
            <pc:docMk/>
            <pc:sldMk cId="2199278427" sldId="874"/>
            <ac:picMk id="23" creationId="{43944966-98F6-46B8-9475-58B6BFFACB0F}"/>
          </ac:picMkLst>
        </pc:picChg>
      </pc:sldChg>
      <pc:sldChg chg="add del">
        <pc:chgData name="Olivier Genoud" userId="e3287607-b312-4221-8c8d-a6943b641987" providerId="ADAL" clId="{C344EFA5-1E75-4E74-A403-FDCB8792766C}" dt="2022-07-19T16:14:02.384" v="1580" actId="47"/>
        <pc:sldMkLst>
          <pc:docMk/>
          <pc:sldMk cId="2453120156" sldId="875"/>
        </pc:sldMkLst>
      </pc:sldChg>
      <pc:sldChg chg="add del">
        <pc:chgData name="Olivier Genoud" userId="e3287607-b312-4221-8c8d-a6943b641987" providerId="ADAL" clId="{C344EFA5-1E75-4E74-A403-FDCB8792766C}" dt="2022-06-17T13:34:19.128" v="549" actId="47"/>
        <pc:sldMkLst>
          <pc:docMk/>
          <pc:sldMk cId="2806233271" sldId="875"/>
        </pc:sldMkLst>
      </pc:sldChg>
      <pc:sldChg chg="delSp modSp add mod">
        <pc:chgData name="Olivier Genoud" userId="e3287607-b312-4221-8c8d-a6943b641987" providerId="ADAL" clId="{C344EFA5-1E75-4E74-A403-FDCB8792766C}" dt="2022-07-19T16:19:39.282" v="1706" actId="20577"/>
        <pc:sldMkLst>
          <pc:docMk/>
          <pc:sldMk cId="2381559582" sldId="876"/>
        </pc:sldMkLst>
        <pc:spChg chg="del">
          <ac:chgData name="Olivier Genoud" userId="e3287607-b312-4221-8c8d-a6943b641987" providerId="ADAL" clId="{C344EFA5-1E75-4E74-A403-FDCB8792766C}" dt="2022-07-19T16:13:57.311" v="1579" actId="478"/>
          <ac:spMkLst>
            <pc:docMk/>
            <pc:sldMk cId="2381559582" sldId="876"/>
            <ac:spMk id="4" creationId="{C737E368-307F-46F4-812F-633CDCF33784}"/>
          </ac:spMkLst>
        </pc:spChg>
        <pc:spChg chg="mod">
          <ac:chgData name="Olivier Genoud" userId="e3287607-b312-4221-8c8d-a6943b641987" providerId="ADAL" clId="{C344EFA5-1E75-4E74-A403-FDCB8792766C}" dt="2022-07-19T15:19:41.048" v="1193" actId="6549"/>
          <ac:spMkLst>
            <pc:docMk/>
            <pc:sldMk cId="2381559582" sldId="876"/>
            <ac:spMk id="6" creationId="{885FE633-73A9-4EE3-AA73-E8B0E1A0E452}"/>
          </ac:spMkLst>
        </pc:spChg>
        <pc:spChg chg="mod">
          <ac:chgData name="Olivier Genoud" userId="e3287607-b312-4221-8c8d-a6943b641987" providerId="ADAL" clId="{C344EFA5-1E75-4E74-A403-FDCB8792766C}" dt="2022-07-19T16:19:39.282" v="1706" actId="20577"/>
          <ac:spMkLst>
            <pc:docMk/>
            <pc:sldMk cId="2381559582" sldId="876"/>
            <ac:spMk id="18435" creationId="{6DF2C6A5-97CD-46B8-BBA9-33870923E61E}"/>
          </ac:spMkLst>
        </pc:spChg>
      </pc:sldChg>
      <pc:sldChg chg="modSp add del mod">
        <pc:chgData name="Olivier Genoud" userId="e3287607-b312-4221-8c8d-a6943b641987" providerId="ADAL" clId="{C344EFA5-1E75-4E74-A403-FDCB8792766C}" dt="2022-07-19T15:19:25.230" v="1181" actId="47"/>
        <pc:sldMkLst>
          <pc:docMk/>
          <pc:sldMk cId="3747864902" sldId="876"/>
        </pc:sldMkLst>
        <pc:spChg chg="mod">
          <ac:chgData name="Olivier Genoud" userId="e3287607-b312-4221-8c8d-a6943b641987" providerId="ADAL" clId="{C344EFA5-1E75-4E74-A403-FDCB8792766C}" dt="2022-07-19T15:19:12.733" v="1180" actId="6549"/>
          <ac:spMkLst>
            <pc:docMk/>
            <pc:sldMk cId="3747864902" sldId="876"/>
            <ac:spMk id="4" creationId="{C5B93149-CD1D-4C62-8DFE-579BA4A128B1}"/>
          </ac:spMkLst>
        </pc:spChg>
      </pc:sldChg>
      <pc:sldMasterChg chg="modSp mod modSldLayout">
        <pc:chgData name="Olivier Genoud" userId="e3287607-b312-4221-8c8d-a6943b641987" providerId="ADAL" clId="{C344EFA5-1E75-4E74-A403-FDCB8792766C}" dt="2022-07-19T14:17:26.869" v="1156" actId="6549"/>
        <pc:sldMasterMkLst>
          <pc:docMk/>
          <pc:sldMasterMk cId="0" sldId="2147485146"/>
        </pc:sldMasterMkLst>
        <pc:spChg chg="mod">
          <ac:chgData name="Olivier Genoud" userId="e3287607-b312-4221-8c8d-a6943b641987" providerId="ADAL" clId="{C344EFA5-1E75-4E74-A403-FDCB8792766C}" dt="2022-07-19T14:17:26.869" v="1156" actId="6549"/>
          <ac:spMkLst>
            <pc:docMk/>
            <pc:sldMasterMk cId="0" sldId="2147485146"/>
            <ac:spMk id="13" creationId="{1831B337-8E3A-42C4-B945-76126539A2BF}"/>
          </ac:spMkLst>
        </pc:spChg>
        <pc:sldLayoutChg chg="modSp mod">
          <pc:chgData name="Olivier Genoud" userId="e3287607-b312-4221-8c8d-a6943b641987" providerId="ADAL" clId="{C344EFA5-1E75-4E74-A403-FDCB8792766C}" dt="2022-06-17T11:37:40.395" v="15" actId="6549"/>
          <pc:sldLayoutMkLst>
            <pc:docMk/>
            <pc:sldMasterMk cId="0" sldId="2147485146"/>
            <pc:sldLayoutMk cId="24707556" sldId="2147485303"/>
          </pc:sldLayoutMkLst>
          <pc:spChg chg="mod">
            <ac:chgData name="Olivier Genoud" userId="e3287607-b312-4221-8c8d-a6943b641987" providerId="ADAL" clId="{C344EFA5-1E75-4E74-A403-FDCB8792766C}" dt="2022-06-17T11:37:40.395" v="15" actId="6549"/>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CA313619-6587-4C0C-A905-8ABAC4339167}"/>
    <pc:docChg chg="custSel modSld">
      <pc:chgData name="Olivier Genoud" userId="e3287607-b312-4221-8c8d-a6943b641987" providerId="ADAL" clId="{CA313619-6587-4C0C-A905-8ABAC4339167}" dt="2022-08-09T08:32:18.588" v="115" actId="20577"/>
      <pc:docMkLst>
        <pc:docMk/>
      </pc:docMkLst>
      <pc:sldChg chg="modSp mod">
        <pc:chgData name="Olivier Genoud" userId="e3287607-b312-4221-8c8d-a6943b641987" providerId="ADAL" clId="{CA313619-6587-4C0C-A905-8ABAC4339167}" dt="2022-08-09T08:32:18.588" v="115" actId="20577"/>
        <pc:sldMkLst>
          <pc:docMk/>
          <pc:sldMk cId="0" sldId="323"/>
        </pc:sldMkLst>
        <pc:graphicFrameChg chg="mod modGraphic">
          <ac:chgData name="Olivier Genoud" userId="e3287607-b312-4221-8c8d-a6943b641987" providerId="ADAL" clId="{CA313619-6587-4C0C-A905-8ABAC4339167}" dt="2022-08-09T08:32:18.588" v="115" actId="20577"/>
          <ac:graphicFrameMkLst>
            <pc:docMk/>
            <pc:sldMk cId="0" sldId="323"/>
            <ac:graphicFrameMk id="8" creationId="{3523190A-F6B1-4E85-879B-A46D21D293E2}"/>
          </ac:graphicFrameMkLst>
        </pc:graphicFrameChg>
      </pc:sldChg>
    </pc:docChg>
  </pc:docChgLst>
  <pc:docChgLst>
    <pc:chgData name="Olivier Genoud" userId="e3287607-b312-4221-8c8d-a6943b641987" providerId="ADAL" clId="{0E40FAC8-13B8-4405-82D9-D297D966D6B1}"/>
    <pc:docChg chg="custSel modSld">
      <pc:chgData name="Olivier Genoud" userId="e3287607-b312-4221-8c8d-a6943b641987" providerId="ADAL" clId="{0E40FAC8-13B8-4405-82D9-D297D966D6B1}" dt="2022-05-04T12:45:44.471" v="36" actId="2165"/>
      <pc:docMkLst>
        <pc:docMk/>
      </pc:docMkLst>
      <pc:sldChg chg="modSp mod">
        <pc:chgData name="Olivier Genoud" userId="e3287607-b312-4221-8c8d-a6943b641987" providerId="ADAL" clId="{0E40FAC8-13B8-4405-82D9-D297D966D6B1}" dt="2022-05-04T12:41:13.987" v="33" actId="13926"/>
        <pc:sldMkLst>
          <pc:docMk/>
          <pc:sldMk cId="0" sldId="858"/>
        </pc:sldMkLst>
        <pc:graphicFrameChg chg="mod modGraphic">
          <ac:chgData name="Olivier Genoud" userId="e3287607-b312-4221-8c8d-a6943b641987" providerId="ADAL" clId="{0E40FAC8-13B8-4405-82D9-D297D966D6B1}" dt="2022-05-04T12:41:13.987" v="33" actId="13926"/>
          <ac:graphicFrameMkLst>
            <pc:docMk/>
            <pc:sldMk cId="0" sldId="858"/>
            <ac:graphicFrameMk id="8" creationId="{76A3D22C-ADA5-49D2-8486-33C02C29F828}"/>
          </ac:graphicFrameMkLst>
        </pc:graphicFrameChg>
      </pc:sldChg>
      <pc:sldChg chg="modSp mod">
        <pc:chgData name="Olivier Genoud" userId="e3287607-b312-4221-8c8d-a6943b641987" providerId="ADAL" clId="{0E40FAC8-13B8-4405-82D9-D297D966D6B1}" dt="2022-05-04T12:39:01.067" v="23" actId="1035"/>
        <pc:sldMkLst>
          <pc:docMk/>
          <pc:sldMk cId="3887238049" sldId="864"/>
        </pc:sldMkLst>
        <pc:spChg chg="mod">
          <ac:chgData name="Olivier Genoud" userId="e3287607-b312-4221-8c8d-a6943b641987" providerId="ADAL" clId="{0E40FAC8-13B8-4405-82D9-D297D966D6B1}" dt="2022-05-04T12:39:01.067" v="23" actId="1035"/>
          <ac:spMkLst>
            <pc:docMk/>
            <pc:sldMk cId="3887238049" sldId="864"/>
            <ac:spMk id="2" creationId="{A4F064AD-89D7-431D-A7D6-00B910F675E5}"/>
          </ac:spMkLst>
        </pc:spChg>
        <pc:spChg chg="mod">
          <ac:chgData name="Olivier Genoud" userId="e3287607-b312-4221-8c8d-a6943b641987" providerId="ADAL" clId="{0E40FAC8-13B8-4405-82D9-D297D966D6B1}" dt="2022-05-04T12:38:40.922" v="21" actId="20577"/>
          <ac:spMkLst>
            <pc:docMk/>
            <pc:sldMk cId="3887238049" sldId="864"/>
            <ac:spMk id="11" creationId="{F52BA089-D1CF-4D2A-B75F-7BB1BD68B947}"/>
          </ac:spMkLst>
        </pc:spChg>
      </pc:sldChg>
      <pc:sldChg chg="modSp mod">
        <pc:chgData name="Olivier Genoud" userId="e3287607-b312-4221-8c8d-a6943b641987" providerId="ADAL" clId="{0E40FAC8-13B8-4405-82D9-D297D966D6B1}" dt="2022-05-04T12:45:44.471" v="36" actId="2165"/>
        <pc:sldMkLst>
          <pc:docMk/>
          <pc:sldMk cId="1867481550" sldId="866"/>
        </pc:sldMkLst>
        <pc:graphicFrameChg chg="modGraphic">
          <ac:chgData name="Olivier Genoud" userId="e3287607-b312-4221-8c8d-a6943b641987" providerId="ADAL" clId="{0E40FAC8-13B8-4405-82D9-D297D966D6B1}" dt="2022-05-04T12:45:44.471" v="36" actId="2165"/>
          <ac:graphicFrameMkLst>
            <pc:docMk/>
            <pc:sldMk cId="1867481550" sldId="866"/>
            <ac:graphicFrameMk id="8" creationId="{76A3D22C-ADA5-49D2-8486-33C02C29F828}"/>
          </ac:graphicFrameMkLst>
        </pc:graphicFrameChg>
      </pc:sldChg>
    </pc:docChg>
  </pc:docChgLst>
  <pc:docChgLst>
    <pc:chgData name="Olivier Genoud" userId="e3287607-b312-4221-8c8d-a6943b641987" providerId="ADAL" clId="{6E26D707-1DAC-4ED3-836D-C3A1CDB6074F}"/>
    <pc:docChg chg="custSel addSld modSld modMainMaster">
      <pc:chgData name="Olivier Genoud" userId="e3287607-b312-4221-8c8d-a6943b641987" providerId="ADAL" clId="{6E26D707-1DAC-4ED3-836D-C3A1CDB6074F}" dt="2022-08-25T13:11:50.044" v="295" actId="20577"/>
      <pc:docMkLst>
        <pc:docMk/>
      </pc:docMkLst>
      <pc:sldChg chg="modSp mod">
        <pc:chgData name="Olivier Genoud" userId="e3287607-b312-4221-8c8d-a6943b641987" providerId="ADAL" clId="{6E26D707-1DAC-4ED3-836D-C3A1CDB6074F}" dt="2022-08-25T13:09:40.749" v="246" actId="6549"/>
        <pc:sldMkLst>
          <pc:docMk/>
          <pc:sldMk cId="0" sldId="322"/>
        </pc:sldMkLst>
        <pc:graphicFrameChg chg="mod modGraphic">
          <ac:chgData name="Olivier Genoud" userId="e3287607-b312-4221-8c8d-a6943b641987" providerId="ADAL" clId="{6E26D707-1DAC-4ED3-836D-C3A1CDB6074F}" dt="2022-08-25T13:09:40.749" v="246" actId="6549"/>
          <ac:graphicFrameMkLst>
            <pc:docMk/>
            <pc:sldMk cId="0" sldId="322"/>
            <ac:graphicFrameMk id="8" creationId="{31C1D8F2-EFA5-4529-9079-E743F0086B69}"/>
          </ac:graphicFrameMkLst>
        </pc:graphicFrameChg>
      </pc:sldChg>
      <pc:sldChg chg="modSp mod">
        <pc:chgData name="Olivier Genoud" userId="e3287607-b312-4221-8c8d-a6943b641987" providerId="ADAL" clId="{6E26D707-1DAC-4ED3-836D-C3A1CDB6074F}" dt="2022-08-25T13:05:29.581" v="240" actId="6549"/>
        <pc:sldMkLst>
          <pc:docMk/>
          <pc:sldMk cId="0" sldId="323"/>
        </pc:sldMkLst>
        <pc:graphicFrameChg chg="modGraphic">
          <ac:chgData name="Olivier Genoud" userId="e3287607-b312-4221-8c8d-a6943b641987" providerId="ADAL" clId="{6E26D707-1DAC-4ED3-836D-C3A1CDB6074F}" dt="2022-08-25T13:05:29.581" v="240" actId="6549"/>
          <ac:graphicFrameMkLst>
            <pc:docMk/>
            <pc:sldMk cId="0" sldId="323"/>
            <ac:graphicFrameMk id="8" creationId="{3523190A-F6B1-4E85-879B-A46D21D293E2}"/>
          </ac:graphicFrameMkLst>
        </pc:graphicFrameChg>
      </pc:sldChg>
      <pc:sldChg chg="modSp mod">
        <pc:chgData name="Olivier Genoud" userId="e3287607-b312-4221-8c8d-a6943b641987" providerId="ADAL" clId="{6E26D707-1DAC-4ED3-836D-C3A1CDB6074F}" dt="2022-08-25T13:05:41.517" v="242" actId="6549"/>
        <pc:sldMkLst>
          <pc:docMk/>
          <pc:sldMk cId="0" sldId="324"/>
        </pc:sldMkLst>
        <pc:spChg chg="mod">
          <ac:chgData name="Olivier Genoud" userId="e3287607-b312-4221-8c8d-a6943b641987" providerId="ADAL" clId="{6E26D707-1DAC-4ED3-836D-C3A1CDB6074F}" dt="2022-08-25T13:05:41.517" v="242" actId="6549"/>
          <ac:spMkLst>
            <pc:docMk/>
            <pc:sldMk cId="0" sldId="324"/>
            <ac:spMk id="30723" creationId="{14D8DDB8-47B2-498A-955D-6594BFFF6A1F}"/>
          </ac:spMkLst>
        </pc:spChg>
        <pc:graphicFrameChg chg="modGraphic">
          <ac:chgData name="Olivier Genoud" userId="e3287607-b312-4221-8c8d-a6943b641987" providerId="ADAL" clId="{6E26D707-1DAC-4ED3-836D-C3A1CDB6074F}" dt="2022-08-15T16:03:17.898" v="36" actId="207"/>
          <ac:graphicFrameMkLst>
            <pc:docMk/>
            <pc:sldMk cId="0" sldId="324"/>
            <ac:graphicFrameMk id="6" creationId="{39EF35DE-51FD-49FE-8CC9-80BA75B1483B}"/>
          </ac:graphicFrameMkLst>
        </pc:graphicFrameChg>
      </pc:sldChg>
      <pc:sldChg chg="modSp mod">
        <pc:chgData name="Olivier Genoud" userId="e3287607-b312-4221-8c8d-a6943b641987" providerId="ADAL" clId="{6E26D707-1DAC-4ED3-836D-C3A1CDB6074F}" dt="2022-08-15T13:31:16.096" v="9" actId="20577"/>
        <pc:sldMkLst>
          <pc:docMk/>
          <pc:sldMk cId="0" sldId="341"/>
        </pc:sldMkLst>
        <pc:spChg chg="mod">
          <ac:chgData name="Olivier Genoud" userId="e3287607-b312-4221-8c8d-a6943b641987" providerId="ADAL" clId="{6E26D707-1DAC-4ED3-836D-C3A1CDB6074F}" dt="2022-08-15T13:31:16.096" v="9" actId="20577"/>
          <ac:spMkLst>
            <pc:docMk/>
            <pc:sldMk cId="0" sldId="341"/>
            <ac:spMk id="5122" creationId="{BB023146-264F-4A3E-B3FE-6023E397D993}"/>
          </ac:spMkLst>
        </pc:spChg>
      </pc:sldChg>
      <pc:sldChg chg="modSp mod">
        <pc:chgData name="Olivier Genoud" userId="e3287607-b312-4221-8c8d-a6943b641987" providerId="ADAL" clId="{6E26D707-1DAC-4ED3-836D-C3A1CDB6074F}" dt="2022-08-25T12:28:33.451" v="222" actId="6549"/>
        <pc:sldMkLst>
          <pc:docMk/>
          <pc:sldMk cId="0" sldId="869"/>
        </pc:sldMkLst>
        <pc:graphicFrameChg chg="mod modGraphic">
          <ac:chgData name="Olivier Genoud" userId="e3287607-b312-4221-8c8d-a6943b641987" providerId="ADAL" clId="{6E26D707-1DAC-4ED3-836D-C3A1CDB6074F}" dt="2022-08-25T12:28:33.451" v="222" actId="6549"/>
          <ac:graphicFrameMkLst>
            <pc:docMk/>
            <pc:sldMk cId="0" sldId="869"/>
            <ac:graphicFrameMk id="8" creationId="{76A3D22C-ADA5-49D2-8486-33C02C29F828}"/>
          </ac:graphicFrameMkLst>
        </pc:graphicFrameChg>
      </pc:sldChg>
      <pc:sldChg chg="modSp mod">
        <pc:chgData name="Olivier Genoud" userId="e3287607-b312-4221-8c8d-a6943b641987" providerId="ADAL" clId="{6E26D707-1DAC-4ED3-836D-C3A1CDB6074F}" dt="2022-08-25T11:59:41.284" v="213" actId="20577"/>
        <pc:sldMkLst>
          <pc:docMk/>
          <pc:sldMk cId="0" sldId="871"/>
        </pc:sldMkLst>
        <pc:spChg chg="mod">
          <ac:chgData name="Olivier Genoud" userId="e3287607-b312-4221-8c8d-a6943b641987" providerId="ADAL" clId="{6E26D707-1DAC-4ED3-836D-C3A1CDB6074F}" dt="2022-08-25T11:59:41.284" v="213" actId="20577"/>
          <ac:spMkLst>
            <pc:docMk/>
            <pc:sldMk cId="0" sldId="871"/>
            <ac:spMk id="32771" creationId="{9FCE62D6-5764-49BE-B43B-28DD76F27181}"/>
          </ac:spMkLst>
        </pc:spChg>
      </pc:sldChg>
      <pc:sldChg chg="modSp add mod">
        <pc:chgData name="Olivier Genoud" userId="e3287607-b312-4221-8c8d-a6943b641987" providerId="ADAL" clId="{6E26D707-1DAC-4ED3-836D-C3A1CDB6074F}" dt="2022-08-25T13:11:50.044" v="295" actId="20577"/>
        <pc:sldMkLst>
          <pc:docMk/>
          <pc:sldMk cId="1701940600" sldId="877"/>
        </pc:sldMkLst>
        <pc:spChg chg="mod">
          <ac:chgData name="Olivier Genoud" userId="e3287607-b312-4221-8c8d-a6943b641987" providerId="ADAL" clId="{6E26D707-1DAC-4ED3-836D-C3A1CDB6074F}" dt="2022-08-25T11:42:04.078" v="52" actId="6549"/>
          <ac:spMkLst>
            <pc:docMk/>
            <pc:sldMk cId="1701940600" sldId="877"/>
            <ac:spMk id="5" creationId="{2A79A096-8F94-4FAE-9D0D-0CECDDDEBC48}"/>
          </ac:spMkLst>
        </pc:spChg>
        <pc:spChg chg="mod">
          <ac:chgData name="Olivier Genoud" userId="e3287607-b312-4221-8c8d-a6943b641987" providerId="ADAL" clId="{6E26D707-1DAC-4ED3-836D-C3A1CDB6074F}" dt="2022-08-25T13:11:50.044" v="295" actId="20577"/>
          <ac:spMkLst>
            <pc:docMk/>
            <pc:sldMk cId="1701940600" sldId="877"/>
            <ac:spMk id="24579" creationId="{11EE9470-50B4-49F7-B12A-E7302C4977DB}"/>
          </ac:spMkLst>
        </pc:spChg>
      </pc:sldChg>
      <pc:sldChg chg="modSp add mod">
        <pc:chgData name="Olivier Genoud" userId="e3287607-b312-4221-8c8d-a6943b641987" providerId="ADAL" clId="{6E26D707-1DAC-4ED3-836D-C3A1CDB6074F}" dt="2022-08-25T11:46:19.121" v="198" actId="6549"/>
        <pc:sldMkLst>
          <pc:docMk/>
          <pc:sldMk cId="2867986219" sldId="878"/>
        </pc:sldMkLst>
        <pc:spChg chg="mod">
          <ac:chgData name="Olivier Genoud" userId="e3287607-b312-4221-8c8d-a6943b641987" providerId="ADAL" clId="{6E26D707-1DAC-4ED3-836D-C3A1CDB6074F}" dt="2022-08-25T11:46:19.121" v="198" actId="6549"/>
          <ac:spMkLst>
            <pc:docMk/>
            <pc:sldMk cId="2867986219" sldId="878"/>
            <ac:spMk id="3" creationId="{B55D1B92-72D9-4EBD-BA8E-3D0BCC08F245}"/>
          </ac:spMkLst>
        </pc:spChg>
      </pc:sldChg>
      <pc:sldMasterChg chg="modSp mod">
        <pc:chgData name="Olivier Genoud" userId="e3287607-b312-4221-8c8d-a6943b641987" providerId="ADAL" clId="{6E26D707-1DAC-4ED3-836D-C3A1CDB6074F}" dt="2022-08-15T13:31:03.930" v="7" actId="6549"/>
        <pc:sldMasterMkLst>
          <pc:docMk/>
          <pc:sldMasterMk cId="0" sldId="2147485146"/>
        </pc:sldMasterMkLst>
        <pc:spChg chg="mod">
          <ac:chgData name="Olivier Genoud" userId="e3287607-b312-4221-8c8d-a6943b641987" providerId="ADAL" clId="{6E26D707-1DAC-4ED3-836D-C3A1CDB6074F}" dt="2022-08-15T13:31:03.930" v="7" actId="6549"/>
          <ac:spMkLst>
            <pc:docMk/>
            <pc:sldMasterMk cId="0" sldId="2147485146"/>
            <ac:spMk id="13" creationId="{1831B337-8E3A-42C4-B945-76126539A2BF}"/>
          </ac:spMkLst>
        </pc:spChg>
      </pc:sldMasterChg>
    </pc:docChg>
  </pc:docChgLst>
  <pc:docChgLst>
    <pc:chgData name="Olivier Genoud" userId="e3287607-b312-4221-8c8d-a6943b641987" providerId="ADAL" clId="{958C1D73-A0F2-4B5C-A082-A8D07D4B6B9D}"/>
    <pc:docChg chg="undo custSel addSld modSld modMainMaster">
      <pc:chgData name="Olivier Genoud" userId="e3287607-b312-4221-8c8d-a6943b641987" providerId="ADAL" clId="{958C1D73-A0F2-4B5C-A082-A8D07D4B6B9D}" dt="2022-05-19T12:19:53.576" v="291" actId="114"/>
      <pc:docMkLst>
        <pc:docMk/>
      </pc:docMkLst>
      <pc:sldChg chg="modSp mod">
        <pc:chgData name="Olivier Genoud" userId="e3287607-b312-4221-8c8d-a6943b641987" providerId="ADAL" clId="{958C1D73-A0F2-4B5C-A082-A8D07D4B6B9D}" dt="2022-05-05T06:23:40.481" v="3" actId="20577"/>
        <pc:sldMkLst>
          <pc:docMk/>
          <pc:sldMk cId="0" sldId="341"/>
        </pc:sldMkLst>
        <pc:spChg chg="mod">
          <ac:chgData name="Olivier Genoud" userId="e3287607-b312-4221-8c8d-a6943b641987" providerId="ADAL" clId="{958C1D73-A0F2-4B5C-A082-A8D07D4B6B9D}" dt="2022-05-05T06:23:40.481" v="3" actId="20577"/>
          <ac:spMkLst>
            <pc:docMk/>
            <pc:sldMk cId="0" sldId="341"/>
            <ac:spMk id="5122" creationId="{BB023146-264F-4A3E-B3FE-6023E397D993}"/>
          </ac:spMkLst>
        </pc:spChg>
      </pc:sldChg>
      <pc:sldChg chg="modSp mod">
        <pc:chgData name="Olivier Genoud" userId="e3287607-b312-4221-8c8d-a6943b641987" providerId="ADAL" clId="{958C1D73-A0F2-4B5C-A082-A8D07D4B6B9D}" dt="2022-05-19T11:50:58.719" v="270" actId="6549"/>
        <pc:sldMkLst>
          <pc:docMk/>
          <pc:sldMk cId="0" sldId="857"/>
        </pc:sldMkLst>
        <pc:graphicFrameChg chg="modGraphic">
          <ac:chgData name="Olivier Genoud" userId="e3287607-b312-4221-8c8d-a6943b641987" providerId="ADAL" clId="{958C1D73-A0F2-4B5C-A082-A8D07D4B6B9D}" dt="2022-05-19T11:50:58.719" v="270" actId="6549"/>
          <ac:graphicFrameMkLst>
            <pc:docMk/>
            <pc:sldMk cId="0" sldId="857"/>
            <ac:graphicFrameMk id="8" creationId="{AA90B619-DFE2-4A9C-B06E-260B518FDC0C}"/>
          </ac:graphicFrameMkLst>
        </pc:graphicFrameChg>
      </pc:sldChg>
      <pc:sldChg chg="modSp mod">
        <pc:chgData name="Olivier Genoud" userId="e3287607-b312-4221-8c8d-a6943b641987" providerId="ADAL" clId="{958C1D73-A0F2-4B5C-A082-A8D07D4B6B9D}" dt="2022-05-19T12:19:53.576" v="291" actId="114"/>
        <pc:sldMkLst>
          <pc:docMk/>
          <pc:sldMk cId="0" sldId="858"/>
        </pc:sldMkLst>
        <pc:graphicFrameChg chg="mod modGraphic">
          <ac:chgData name="Olivier Genoud" userId="e3287607-b312-4221-8c8d-a6943b641987" providerId="ADAL" clId="{958C1D73-A0F2-4B5C-A082-A8D07D4B6B9D}" dt="2022-05-19T12:19:53.576" v="291" actId="114"/>
          <ac:graphicFrameMkLst>
            <pc:docMk/>
            <pc:sldMk cId="0" sldId="858"/>
            <ac:graphicFrameMk id="8" creationId="{76A3D22C-ADA5-49D2-8486-33C02C29F828}"/>
          </ac:graphicFrameMkLst>
        </pc:graphicFrameChg>
      </pc:sldChg>
      <pc:sldChg chg="modSp mod">
        <pc:chgData name="Olivier Genoud" userId="e3287607-b312-4221-8c8d-a6943b641987" providerId="ADAL" clId="{958C1D73-A0F2-4B5C-A082-A8D07D4B6B9D}" dt="2022-05-13T07:54:15.402" v="126" actId="6549"/>
        <pc:sldMkLst>
          <pc:docMk/>
          <pc:sldMk cId="0" sldId="860"/>
        </pc:sldMkLst>
        <pc:spChg chg="mod">
          <ac:chgData name="Olivier Genoud" userId="e3287607-b312-4221-8c8d-a6943b641987" providerId="ADAL" clId="{958C1D73-A0F2-4B5C-A082-A8D07D4B6B9D}" dt="2022-05-13T07:54:15.402" v="126" actId="6549"/>
          <ac:spMkLst>
            <pc:docMk/>
            <pc:sldMk cId="0" sldId="860"/>
            <ac:spMk id="32771" creationId="{9FCE62D6-5764-49BE-B43B-28DD76F27181}"/>
          </ac:spMkLst>
        </pc:spChg>
        <pc:graphicFrameChg chg="modGraphic">
          <ac:chgData name="Olivier Genoud" userId="e3287607-b312-4221-8c8d-a6943b641987" providerId="ADAL" clId="{958C1D73-A0F2-4B5C-A082-A8D07D4B6B9D}" dt="2022-05-13T07:53:54.840" v="115" actId="207"/>
          <ac:graphicFrameMkLst>
            <pc:docMk/>
            <pc:sldMk cId="0" sldId="860"/>
            <ac:graphicFrameMk id="7" creationId="{6D17EBFD-38C5-4FA3-A89B-0867A8C0717F}"/>
          </ac:graphicFrameMkLst>
        </pc:graphicFrameChg>
      </pc:sldChg>
      <pc:sldChg chg="modSp mod">
        <pc:chgData name="Olivier Genoud" userId="e3287607-b312-4221-8c8d-a6943b641987" providerId="ADAL" clId="{958C1D73-A0F2-4B5C-A082-A8D07D4B6B9D}" dt="2022-05-19T11:52:18.587" v="273" actId="2165"/>
        <pc:sldMkLst>
          <pc:docMk/>
          <pc:sldMk cId="1867481550" sldId="866"/>
        </pc:sldMkLst>
        <pc:graphicFrameChg chg="mod modGraphic">
          <ac:chgData name="Olivier Genoud" userId="e3287607-b312-4221-8c8d-a6943b641987" providerId="ADAL" clId="{958C1D73-A0F2-4B5C-A082-A8D07D4B6B9D}" dt="2022-05-19T11:52:18.587" v="273" actId="2165"/>
          <ac:graphicFrameMkLst>
            <pc:docMk/>
            <pc:sldMk cId="1867481550" sldId="866"/>
            <ac:graphicFrameMk id="8" creationId="{76A3D22C-ADA5-49D2-8486-33C02C29F828}"/>
          </ac:graphicFrameMkLst>
        </pc:graphicFrameChg>
      </pc:sldChg>
      <pc:sldChg chg="modSp new mod">
        <pc:chgData name="Olivier Genoud" userId="e3287607-b312-4221-8c8d-a6943b641987" providerId="ADAL" clId="{958C1D73-A0F2-4B5C-A082-A8D07D4B6B9D}" dt="2022-05-19T10:08:07.338" v="222" actId="6549"/>
        <pc:sldMkLst>
          <pc:docMk/>
          <pc:sldMk cId="2867986219" sldId="868"/>
        </pc:sldMkLst>
        <pc:spChg chg="mod">
          <ac:chgData name="Olivier Genoud" userId="e3287607-b312-4221-8c8d-a6943b641987" providerId="ADAL" clId="{958C1D73-A0F2-4B5C-A082-A8D07D4B6B9D}" dt="2022-05-19T10:07:20.166" v="156" actId="6549"/>
          <ac:spMkLst>
            <pc:docMk/>
            <pc:sldMk cId="2867986219" sldId="868"/>
            <ac:spMk id="2" creationId="{0D656939-9925-4776-A69A-560972DE1236}"/>
          </ac:spMkLst>
        </pc:spChg>
        <pc:spChg chg="mod">
          <ac:chgData name="Olivier Genoud" userId="e3287607-b312-4221-8c8d-a6943b641987" providerId="ADAL" clId="{958C1D73-A0F2-4B5C-A082-A8D07D4B6B9D}" dt="2022-05-19T10:08:07.338" v="222" actId="6549"/>
          <ac:spMkLst>
            <pc:docMk/>
            <pc:sldMk cId="2867986219" sldId="868"/>
            <ac:spMk id="3" creationId="{B55D1B92-72D9-4EBD-BA8E-3D0BCC08F245}"/>
          </ac:spMkLst>
        </pc:spChg>
      </pc:sldChg>
      <pc:sldMasterChg chg="modSp mod">
        <pc:chgData name="Olivier Genoud" userId="e3287607-b312-4221-8c8d-a6943b641987" providerId="ADAL" clId="{958C1D73-A0F2-4B5C-A082-A8D07D4B6B9D}" dt="2022-05-09T13:22:35.538" v="92" actId="6549"/>
        <pc:sldMasterMkLst>
          <pc:docMk/>
          <pc:sldMasterMk cId="0" sldId="2147485146"/>
        </pc:sldMasterMkLst>
        <pc:spChg chg="mod">
          <ac:chgData name="Olivier Genoud" userId="e3287607-b312-4221-8c8d-a6943b641987" providerId="ADAL" clId="{958C1D73-A0F2-4B5C-A082-A8D07D4B6B9D}" dt="2022-05-09T13:22:35.538" v="92" actId="6549"/>
          <ac:spMkLst>
            <pc:docMk/>
            <pc:sldMasterMk cId="0" sldId="2147485146"/>
            <ac:spMk id="13" creationId="{1831B337-8E3A-42C4-B945-76126539A2BF}"/>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A015951-8854-4A5D-8CFD-940931B645B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9233191-2AD1-44D3-AA2E-292EFB85F482}"/>
              </a:ext>
            </a:extLst>
          </p:cNvPr>
          <p:cNvSpPr>
            <a:spLocks noGrp="1" noChangeArrowheads="1"/>
          </p:cNvSpPr>
          <p:nvPr>
            <p:ph type="dt" sz="quarter"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1B6A06A-5960-4BA8-9146-B736D0DB86FA}"/>
              </a:ext>
            </a:extLst>
          </p:cNvPr>
          <p:cNvSpPr>
            <a:spLocks noGrp="1" noChangeArrowheads="1"/>
          </p:cNvSpPr>
          <p:nvPr>
            <p:ph type="ftr" sz="quarter" idx="2"/>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41E10EE8-7D07-4C13-AD57-4DDDE53A4DAF}"/>
              </a:ext>
            </a:extLst>
          </p:cNvPr>
          <p:cNvSpPr>
            <a:spLocks noGrp="1" noChangeArrowheads="1"/>
          </p:cNvSpPr>
          <p:nvPr>
            <p:ph type="sldNum" sz="quarter" idx="3"/>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A3274CC3-5A48-42A1-A519-7979449CD42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6ECC274-9B19-48B2-8CFE-BB13DAFD065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9C15EF3-80B5-4E89-B948-295FDBE79DA5}"/>
              </a:ext>
            </a:extLst>
          </p:cNvPr>
          <p:cNvSpPr>
            <a:spLocks noGrp="1" noChangeArrowheads="1"/>
          </p:cNvSpPr>
          <p:nvPr>
            <p:ph type="dt"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B9B54BB-B11D-480E-8A65-182D2FC4CC7C}"/>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908B220-B9CC-4350-8FEC-514765BC3C0D}"/>
              </a:ext>
            </a:extLst>
          </p:cNvPr>
          <p:cNvSpPr>
            <a:spLocks noGrp="1" noChangeArrowheads="1"/>
          </p:cNvSpPr>
          <p:nvPr>
            <p:ph type="body" sz="quarter" idx="3"/>
          </p:nvPr>
        </p:nvSpPr>
        <p:spPr bwMode="auto">
          <a:xfrm>
            <a:off x="906972" y="4717103"/>
            <a:ext cx="4980556" cy="447006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5CE6651-32E6-42DE-9F60-1A47E40C4A3D}"/>
              </a:ext>
            </a:extLst>
          </p:cNvPr>
          <p:cNvSpPr>
            <a:spLocks noGrp="1" noChangeArrowheads="1"/>
          </p:cNvSpPr>
          <p:nvPr>
            <p:ph type="ftr" sz="quarter" idx="4"/>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24B38BFF-BC64-4CB2-B79D-476E3BAF8BEF}"/>
              </a:ext>
            </a:extLst>
          </p:cNvPr>
          <p:cNvSpPr>
            <a:spLocks noGrp="1" noChangeArrowheads="1"/>
          </p:cNvSpPr>
          <p:nvPr>
            <p:ph type="sldNum" sz="quarter" idx="5"/>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CB553C2B-DA9F-43DF-B0E2-B753B8087AB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B8BF2E68-7E51-4ED5-A6B0-A5E52EA9F3F7}"/>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7ABFB39C-97BA-43A2-AC59-DFD9973428F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4BBA19FF-A43B-4E15-9CF6-BF6D37CE8E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978">
              <a:defRPr>
                <a:solidFill>
                  <a:schemeClr val="tx1"/>
                </a:solidFill>
                <a:latin typeface="Arial" panose="020B0604020202020204" pitchFamily="34" charset="0"/>
                <a:cs typeface="Arial" panose="020B0604020202020204" pitchFamily="34" charset="0"/>
              </a:defRPr>
            </a:lvl1pPr>
            <a:lvl2pPr marL="730691" indent="-281035" defTabSz="928978">
              <a:defRPr>
                <a:solidFill>
                  <a:schemeClr val="tx1"/>
                </a:solidFill>
                <a:latin typeface="Arial" panose="020B0604020202020204" pitchFamily="34" charset="0"/>
                <a:cs typeface="Arial" panose="020B0604020202020204" pitchFamily="34" charset="0"/>
              </a:defRPr>
            </a:lvl2pPr>
            <a:lvl3pPr marL="1124141" indent="-224828" defTabSz="928978">
              <a:defRPr>
                <a:solidFill>
                  <a:schemeClr val="tx1"/>
                </a:solidFill>
                <a:latin typeface="Arial" panose="020B0604020202020204" pitchFamily="34" charset="0"/>
                <a:cs typeface="Arial" panose="020B0604020202020204" pitchFamily="34" charset="0"/>
              </a:defRPr>
            </a:lvl3pPr>
            <a:lvl4pPr marL="1573797" indent="-224828" defTabSz="928978">
              <a:defRPr>
                <a:solidFill>
                  <a:schemeClr val="tx1"/>
                </a:solidFill>
                <a:latin typeface="Arial" panose="020B0604020202020204" pitchFamily="34" charset="0"/>
                <a:cs typeface="Arial" panose="020B0604020202020204" pitchFamily="34" charset="0"/>
              </a:defRPr>
            </a:lvl4pPr>
            <a:lvl5pPr marL="2023453" indent="-224828" defTabSz="928978">
              <a:defRPr>
                <a:solidFill>
                  <a:schemeClr val="tx1"/>
                </a:solidFill>
                <a:latin typeface="Arial" panose="020B0604020202020204" pitchFamily="34" charset="0"/>
                <a:cs typeface="Arial" panose="020B0604020202020204" pitchFamily="34" charset="0"/>
              </a:defRPr>
            </a:lvl5pPr>
            <a:lvl6pPr marL="2473109"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22765"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72422"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22078"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F0CFBA-5F27-44D3-8DE6-FA369EA38BAC}" type="slidenum">
              <a:rPr lang="en-GB" altLang="en-US" smtClean="0">
                <a:latin typeface="Times New Roman" panose="02020603050405020304" pitchFamily="18" charset="0"/>
              </a:rPr>
              <a:pPr/>
              <a:t>1</a:t>
            </a:fld>
            <a:endParaRPr lang="en-GB" altLang="en-US">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E803BC27-CC92-47D3-950E-730FD448DD88}"/>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0BBF29AB-DAD7-47AE-BAC9-E048833670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8676" name="Slide Number Placeholder 3">
            <a:extLst>
              <a:ext uri="{FF2B5EF4-FFF2-40B4-BE49-F238E27FC236}">
                <a16:creationId xmlns:a16="http://schemas.microsoft.com/office/drawing/2014/main" id="{B93E9A0C-A4EB-4087-9C92-9A191F42985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5">
              <a:defRPr sz="1000">
                <a:solidFill>
                  <a:schemeClr val="tx1"/>
                </a:solidFill>
                <a:latin typeface="Arial" panose="020B0604020202020204" pitchFamily="34" charset="0"/>
                <a:cs typeface="Arial" panose="020B0604020202020204" pitchFamily="34" charset="0"/>
              </a:defRPr>
            </a:lvl1pPr>
            <a:lvl2pPr marL="730691" indent="-281035" defTabSz="913365">
              <a:defRPr sz="1000">
                <a:solidFill>
                  <a:schemeClr val="tx1"/>
                </a:solidFill>
                <a:latin typeface="Arial" panose="020B0604020202020204" pitchFamily="34" charset="0"/>
                <a:cs typeface="Arial" panose="020B0604020202020204" pitchFamily="34" charset="0"/>
              </a:defRPr>
            </a:lvl2pPr>
            <a:lvl3pPr marL="1124141" indent="-224828" defTabSz="913365">
              <a:defRPr sz="1000">
                <a:solidFill>
                  <a:schemeClr val="tx1"/>
                </a:solidFill>
                <a:latin typeface="Arial" panose="020B0604020202020204" pitchFamily="34" charset="0"/>
                <a:cs typeface="Arial" panose="020B0604020202020204" pitchFamily="34" charset="0"/>
              </a:defRPr>
            </a:lvl3pPr>
            <a:lvl4pPr marL="1573797" indent="-224828" defTabSz="913365">
              <a:defRPr sz="1000">
                <a:solidFill>
                  <a:schemeClr val="tx1"/>
                </a:solidFill>
                <a:latin typeface="Arial" panose="020B0604020202020204" pitchFamily="34" charset="0"/>
                <a:cs typeface="Arial" panose="020B0604020202020204" pitchFamily="34" charset="0"/>
              </a:defRPr>
            </a:lvl4pPr>
            <a:lvl5pPr marL="2023453" indent="-224828" defTabSz="913365">
              <a:defRPr sz="1000">
                <a:solidFill>
                  <a:schemeClr val="tx1"/>
                </a:solidFill>
                <a:latin typeface="Arial" panose="020B0604020202020204" pitchFamily="34" charset="0"/>
                <a:cs typeface="Arial" panose="020B0604020202020204" pitchFamily="34" charset="0"/>
              </a:defRPr>
            </a:lvl5pPr>
            <a:lvl6pPr marL="2473109" indent="-224828" defTabSz="91336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22765" indent="-224828" defTabSz="91336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72422" indent="-224828" defTabSz="91336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22078" indent="-224828" defTabSz="91336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10647112-3080-4D45-AB49-2C3C22BC12E1}" type="slidenum">
              <a:rPr lang="en-US" altLang="en-US" sz="1200">
                <a:latin typeface="Times New Roman" panose="02020603050405020304" pitchFamily="18" charset="0"/>
              </a:rPr>
              <a:pPr/>
              <a:t>11</a:t>
            </a:fld>
            <a:endParaRPr lang="en-US" altLang="en-US" sz="120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0138217F-6776-45CF-832B-1D2A1BF0AB05}"/>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A7196752-651A-47D7-8635-72DBAD99312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600" dirty="0"/>
              <a:t>Note: TTCN of some features initially started in 2022 will only be completed in 2023 due to a</a:t>
            </a:r>
            <a:r>
              <a:rPr lang="en-GB" altLang="en-US" sz="1400" dirty="0"/>
              <a:t>vailability of prose late in CY2022, especially those which impacts the Test Models. </a:t>
            </a:r>
          </a:p>
          <a:p>
            <a:endParaRPr lang="en-GB" altLang="en-US" dirty="0"/>
          </a:p>
          <a:p>
            <a:r>
              <a:rPr lang="en-GB" altLang="en-US" dirty="0"/>
              <a:t>Legend: </a:t>
            </a:r>
          </a:p>
          <a:p>
            <a:r>
              <a:rPr lang="en-GB" altLang="en-US" dirty="0">
                <a:solidFill>
                  <a:srgbClr val="0000FF"/>
                </a:solidFill>
              </a:rPr>
              <a:t>   Blue</a:t>
            </a:r>
            <a:r>
              <a:rPr lang="en-GB" altLang="en-US" dirty="0"/>
              <a:t>: changes from last MCC TF160 report. </a:t>
            </a:r>
          </a:p>
          <a:p>
            <a:r>
              <a:rPr lang="en-GB" altLang="en-US" dirty="0">
                <a:solidFill>
                  <a:srgbClr val="0000FF"/>
                </a:solidFill>
              </a:rPr>
              <a:t>   Red</a:t>
            </a:r>
            <a:r>
              <a:rPr lang="en-GB" altLang="en-US" dirty="0"/>
              <a:t>: Important information.</a:t>
            </a:r>
          </a:p>
          <a:p>
            <a:r>
              <a:rPr lang="en-GB" altLang="en-US" dirty="0"/>
              <a:t>   Italics: Estimation based on limited information available. </a:t>
            </a:r>
            <a:endParaRPr lang="en-US" altLang="en-US" dirty="0"/>
          </a:p>
        </p:txBody>
      </p:sp>
      <p:sp>
        <p:nvSpPr>
          <p:cNvPr id="26628" name="Slide Number Placeholder 3">
            <a:extLst>
              <a:ext uri="{FF2B5EF4-FFF2-40B4-BE49-F238E27FC236}">
                <a16:creationId xmlns:a16="http://schemas.microsoft.com/office/drawing/2014/main" id="{E42789E4-9ACF-425F-BA6F-AA3D3247C0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75E8017-B23D-4CD3-8A0B-21AF7F6D7E92}" type="slidenum">
              <a:rPr lang="en-US" altLang="en-US" sz="1200" smtClean="0">
                <a:latin typeface="Times New Roman" panose="02020603050405020304" pitchFamily="18" charset="0"/>
              </a:rPr>
              <a:pPr/>
              <a:t>14</a:t>
            </a:fld>
            <a:endParaRPr lang="en-US" altLang="en-US" sz="120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7CDEAD2-6250-470F-9A2B-10E8935885A6}"/>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C6207C77-75AB-403E-9649-FCD8D16271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Legend: </a:t>
            </a:r>
          </a:p>
          <a:p>
            <a:r>
              <a:rPr lang="en-GB" altLang="en-US">
                <a:solidFill>
                  <a:srgbClr val="0000FF"/>
                </a:solidFill>
              </a:rPr>
              <a:t>   Blue</a:t>
            </a:r>
            <a:r>
              <a:rPr lang="en-GB" altLang="en-US"/>
              <a:t>: changes from last MCC TF160 report. </a:t>
            </a:r>
          </a:p>
          <a:p>
            <a:r>
              <a:rPr lang="en-GB" altLang="en-US">
                <a:solidFill>
                  <a:srgbClr val="0000FF"/>
                </a:solidFill>
              </a:rPr>
              <a:t>   Red</a:t>
            </a:r>
            <a:r>
              <a:rPr lang="en-GB" altLang="en-US"/>
              <a:t>: Important information.</a:t>
            </a:r>
          </a:p>
          <a:p>
            <a:r>
              <a:rPr lang="en-GB" altLang="en-US"/>
              <a:t>   Italics: Estimation based on limited information available. </a:t>
            </a:r>
            <a:endParaRPr lang="en-US" altLang="en-US"/>
          </a:p>
        </p:txBody>
      </p:sp>
      <p:sp>
        <p:nvSpPr>
          <p:cNvPr id="28676" name="Slide Number Placeholder 3">
            <a:extLst>
              <a:ext uri="{FF2B5EF4-FFF2-40B4-BE49-F238E27FC236}">
                <a16:creationId xmlns:a16="http://schemas.microsoft.com/office/drawing/2014/main" id="{976E385B-C03C-4A20-830F-9FCAD422E4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cs typeface="Arial" panose="020B0604020202020204" pitchFamily="34" charset="0"/>
              </a:defRPr>
            </a:lvl1pPr>
            <a:lvl2pPr marL="742950" indent="-285750" defTabSz="928688">
              <a:defRPr sz="1000">
                <a:solidFill>
                  <a:schemeClr val="tx1"/>
                </a:solidFill>
                <a:latin typeface="Arial" panose="020B0604020202020204" pitchFamily="34" charset="0"/>
                <a:cs typeface="Arial" panose="020B0604020202020204" pitchFamily="34" charset="0"/>
              </a:defRPr>
            </a:lvl2pPr>
            <a:lvl3pPr marL="1143000" indent="-228600" defTabSz="928688">
              <a:defRPr sz="1000">
                <a:solidFill>
                  <a:schemeClr val="tx1"/>
                </a:solidFill>
                <a:latin typeface="Arial" panose="020B0604020202020204" pitchFamily="34" charset="0"/>
                <a:cs typeface="Arial" panose="020B0604020202020204" pitchFamily="34" charset="0"/>
              </a:defRPr>
            </a:lvl3pPr>
            <a:lvl4pPr marL="1600200" indent="-228600" defTabSz="928688">
              <a:defRPr sz="1000">
                <a:solidFill>
                  <a:schemeClr val="tx1"/>
                </a:solidFill>
                <a:latin typeface="Arial" panose="020B0604020202020204" pitchFamily="34" charset="0"/>
                <a:cs typeface="Arial" panose="020B0604020202020204" pitchFamily="34" charset="0"/>
              </a:defRPr>
            </a:lvl4pPr>
            <a:lvl5pPr marL="2057400" indent="-228600" defTabSz="928688">
              <a:defRPr sz="1000">
                <a:solidFill>
                  <a:schemeClr val="tx1"/>
                </a:solidFill>
                <a:latin typeface="Arial" panose="020B0604020202020204" pitchFamily="34" charset="0"/>
                <a:cs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E524E97D-AC7A-4BCE-9437-FA98A00ABC49}" type="slidenum">
              <a:rPr lang="en-US" altLang="en-US" sz="1200" smtClean="0">
                <a:latin typeface="Times New Roman" panose="02020603050405020304" pitchFamily="18" charset="0"/>
              </a:rPr>
              <a:pPr/>
              <a:t>15</a:t>
            </a:fld>
            <a:endParaRPr lang="en-US" altLang="en-US" sz="120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94E0CF7A-645E-42F1-B2FF-7995F573F3A5}"/>
              </a:ext>
            </a:extLst>
          </p:cNvPr>
          <p:cNvSpPr>
            <a:spLocks noGrp="1" noRot="1" noChangeAspect="1" noChangeArrowheads="1" noTextEdit="1"/>
          </p:cNvSpPr>
          <p:nvPr>
            <p:ph type="sldImg"/>
          </p:nvPr>
        </p:nvSpPr>
        <p:spPr>
          <a:ln/>
        </p:spPr>
      </p:sp>
      <p:sp>
        <p:nvSpPr>
          <p:cNvPr id="34819" name="Notes Placeholder 2">
            <a:extLst>
              <a:ext uri="{FF2B5EF4-FFF2-40B4-BE49-F238E27FC236}">
                <a16:creationId xmlns:a16="http://schemas.microsoft.com/office/drawing/2014/main" id="{71048D6A-CAAA-48C8-965B-ADC72B34F79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Legend: </a:t>
            </a:r>
          </a:p>
          <a:p>
            <a:r>
              <a:rPr lang="en-GB" altLang="en-US">
                <a:solidFill>
                  <a:srgbClr val="0000FF"/>
                </a:solidFill>
              </a:rPr>
              <a:t>   Blue</a:t>
            </a:r>
            <a:r>
              <a:rPr lang="en-GB" altLang="en-US"/>
              <a:t>: changes from last MCC TF160 report. </a:t>
            </a:r>
          </a:p>
          <a:p>
            <a:endParaRPr lang="en-GB" altLang="en-US"/>
          </a:p>
        </p:txBody>
      </p:sp>
      <p:sp>
        <p:nvSpPr>
          <p:cNvPr id="34820" name="Slide Number Placeholder 3">
            <a:extLst>
              <a:ext uri="{FF2B5EF4-FFF2-40B4-BE49-F238E27FC236}">
                <a16:creationId xmlns:a16="http://schemas.microsoft.com/office/drawing/2014/main" id="{C71CB530-7758-4E59-9A86-4736634549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4293">
              <a:defRPr sz="1000">
                <a:solidFill>
                  <a:schemeClr val="tx1"/>
                </a:solidFill>
                <a:latin typeface="Arial" panose="020B0604020202020204" pitchFamily="34" charset="0"/>
                <a:cs typeface="Arial" panose="020B0604020202020204" pitchFamily="34" charset="0"/>
              </a:defRPr>
            </a:lvl1pPr>
            <a:lvl2pPr marL="738498" indent="-282597" defTabSz="924293">
              <a:defRPr sz="1000">
                <a:solidFill>
                  <a:schemeClr val="tx1"/>
                </a:solidFill>
                <a:latin typeface="Arial" panose="020B0604020202020204" pitchFamily="34" charset="0"/>
                <a:cs typeface="Arial" panose="020B0604020202020204" pitchFamily="34" charset="0"/>
              </a:defRPr>
            </a:lvl2pPr>
            <a:lvl3pPr marL="1135070" indent="-226390" defTabSz="924293">
              <a:defRPr sz="1000">
                <a:solidFill>
                  <a:schemeClr val="tx1"/>
                </a:solidFill>
                <a:latin typeface="Arial" panose="020B0604020202020204" pitchFamily="34" charset="0"/>
                <a:cs typeface="Arial" panose="020B0604020202020204" pitchFamily="34" charset="0"/>
              </a:defRPr>
            </a:lvl3pPr>
            <a:lvl4pPr marL="1589410" indent="-226390" defTabSz="924293">
              <a:defRPr sz="1000">
                <a:solidFill>
                  <a:schemeClr val="tx1"/>
                </a:solidFill>
                <a:latin typeface="Arial" panose="020B0604020202020204" pitchFamily="34" charset="0"/>
                <a:cs typeface="Arial" panose="020B0604020202020204" pitchFamily="34" charset="0"/>
              </a:defRPr>
            </a:lvl4pPr>
            <a:lvl5pPr marL="2045311" indent="-226390" defTabSz="924293">
              <a:defRPr sz="1000">
                <a:solidFill>
                  <a:schemeClr val="tx1"/>
                </a:solidFill>
                <a:latin typeface="Arial" panose="020B0604020202020204" pitchFamily="34" charset="0"/>
                <a:cs typeface="Arial" panose="020B0604020202020204" pitchFamily="34" charset="0"/>
              </a:defRPr>
            </a:lvl5pPr>
            <a:lvl6pPr marL="2494967" indent="-226390" defTabSz="924293"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4293"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4293"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4293"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946C1158-FFE8-4CBB-956E-0DED8AC40B87}" type="slidenum">
              <a:rPr lang="en-GB" altLang="en-US" sz="1200">
                <a:latin typeface="Times New Roman" panose="02020603050405020304" pitchFamily="18" charset="0"/>
              </a:rPr>
              <a:pPr/>
              <a:t>19</a:t>
            </a:fld>
            <a:endParaRPr lang="en-GB" altLang="en-US" sz="120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SS: System Simulator </a:t>
            </a:r>
          </a:p>
          <a:p>
            <a:r>
              <a:rPr lang="en-GB" dirty="0"/>
              <a:t>UE: User Equipment</a:t>
            </a:r>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2</a:t>
            </a:fld>
            <a:endParaRPr lang="en-GB" altLang="en-US"/>
          </a:p>
        </p:txBody>
      </p:sp>
    </p:spTree>
    <p:extLst>
      <p:ext uri="{BB962C8B-B14F-4D97-AF65-F5344CB8AC3E}">
        <p14:creationId xmlns:p14="http://schemas.microsoft.com/office/powerpoint/2010/main" val="3245421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ASP: </a:t>
            </a:r>
            <a:r>
              <a:rPr lang="en-GB" sz="1800" dirty="0">
                <a:effectLst/>
                <a:latin typeface="Times New Roman" panose="02020603050405020304" pitchFamily="18" charset="0"/>
                <a:ea typeface="Times New Roman" panose="02020603050405020304" pitchFamily="18" charset="0"/>
              </a:rPr>
              <a:t>Abstract Service Primitive</a:t>
            </a:r>
          </a:p>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3</a:t>
            </a:fld>
            <a:endParaRPr lang="en-GB" altLang="en-US"/>
          </a:p>
        </p:txBody>
      </p:sp>
    </p:spTree>
    <p:extLst>
      <p:ext uri="{BB962C8B-B14F-4D97-AF65-F5344CB8AC3E}">
        <p14:creationId xmlns:p14="http://schemas.microsoft.com/office/powerpoint/2010/main" val="2935345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5BEB4DC1-CA4E-4720-8448-31C4573D7BCC}"/>
              </a:ext>
            </a:extLst>
          </p:cNvPr>
          <p:cNvSpPr>
            <a:spLocks noGrp="1" noRot="1" noChangeAspect="1" noChangeArrowheads="1" noTextEdit="1"/>
          </p:cNvSpPr>
          <p:nvPr>
            <p:ph type="sldImg"/>
          </p:nvPr>
        </p:nvSpPr>
        <p:spPr>
          <a:ln/>
        </p:spPr>
      </p:sp>
      <p:sp>
        <p:nvSpPr>
          <p:cNvPr id="9219" name="Notes Placeholder 2">
            <a:extLst>
              <a:ext uri="{FF2B5EF4-FFF2-40B4-BE49-F238E27FC236}">
                <a16:creationId xmlns:a16="http://schemas.microsoft.com/office/drawing/2014/main" id="{F4D3C2FF-0287-4177-A3EC-313BA4DE6D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Completed: The TTCN of all test cases is ready for verification. </a:t>
            </a:r>
          </a:p>
          <a:p>
            <a:r>
              <a:rPr lang="en-GB" altLang="en-US" dirty="0"/>
              <a:t>Progressed: TTCN development ongoing, not yet completed. </a:t>
            </a:r>
          </a:p>
          <a:p>
            <a:r>
              <a:rPr lang="en-GB" altLang="en-US" dirty="0"/>
              <a:t>Started: TTCN development has started since last report. </a:t>
            </a:r>
          </a:p>
          <a:p>
            <a:r>
              <a:rPr lang="en-GB" altLang="en-US" dirty="0"/>
              <a:t>Suspended: TTCN development on hold due to external blocker. </a:t>
            </a:r>
          </a:p>
        </p:txBody>
      </p:sp>
      <p:sp>
        <p:nvSpPr>
          <p:cNvPr id="9220" name="Slide Number Placeholder 3">
            <a:extLst>
              <a:ext uri="{FF2B5EF4-FFF2-40B4-BE49-F238E27FC236}">
                <a16:creationId xmlns:a16="http://schemas.microsoft.com/office/drawing/2014/main" id="{6A709401-70A7-4AA5-9FD2-79075F1B83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B05EB529-CB9A-4B1D-B803-36C9DA4E5981}" type="slidenum">
              <a:rPr lang="en-US" altLang="en-US" sz="1200">
                <a:latin typeface="Times New Roman" panose="02020603050405020304" pitchFamily="18" charset="0"/>
              </a:rPr>
              <a:pPr/>
              <a:t>5</a:t>
            </a:fld>
            <a:endParaRPr lang="en-US" altLang="en-US" sz="120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BF43D346-2A4A-4926-87D8-1EA7AB709FED}"/>
              </a:ext>
            </a:extLst>
          </p:cNvPr>
          <p:cNvSpPr>
            <a:spLocks noGrp="1" noRot="1" noChangeAspect="1" noChangeArrowheads="1" noTextEdit="1"/>
          </p:cNvSpPr>
          <p:nvPr>
            <p:ph type="sldImg"/>
          </p:nvPr>
        </p:nvSpPr>
        <p:spPr>
          <a:ln/>
        </p:spPr>
      </p:sp>
      <p:sp>
        <p:nvSpPr>
          <p:cNvPr id="13315" name="Notes Placeholder 2">
            <a:extLst>
              <a:ext uri="{FF2B5EF4-FFF2-40B4-BE49-F238E27FC236}">
                <a16:creationId xmlns:a16="http://schemas.microsoft.com/office/drawing/2014/main" id="{9AB114B0-A887-4A5C-A476-83477425C4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3316" name="Slide Number Placeholder 3">
            <a:extLst>
              <a:ext uri="{FF2B5EF4-FFF2-40B4-BE49-F238E27FC236}">
                <a16:creationId xmlns:a16="http://schemas.microsoft.com/office/drawing/2014/main" id="{22D8BF57-661D-47A7-B493-47733460F8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2B30C1E-BCDE-4C44-86E5-A3FF3671DE7E}" type="slidenum">
              <a:rPr lang="en-US" altLang="en-US" sz="1200">
                <a:latin typeface="Times New Roman" panose="02020603050405020304" pitchFamily="18" charset="0"/>
              </a:rPr>
              <a:pPr/>
              <a:t>6</a:t>
            </a:fld>
            <a:endParaRPr lang="en-US" altLang="en-US" sz="120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7C92DC61-160E-4EB6-8F6F-916178D77B76}"/>
              </a:ext>
            </a:extLst>
          </p:cNvPr>
          <p:cNvSpPr>
            <a:spLocks noGrp="1" noRot="1" noChangeAspect="1" noChangeArrowheads="1" noTextEdit="1"/>
          </p:cNvSpPr>
          <p:nvPr>
            <p:ph type="sldImg"/>
          </p:nvPr>
        </p:nvSpPr>
        <p:spPr>
          <a:ln/>
        </p:spPr>
      </p:sp>
      <p:sp>
        <p:nvSpPr>
          <p:cNvPr id="15363" name="Notes Placeholder 2">
            <a:extLst>
              <a:ext uri="{FF2B5EF4-FFF2-40B4-BE49-F238E27FC236}">
                <a16:creationId xmlns:a16="http://schemas.microsoft.com/office/drawing/2014/main" id="{3E8493C5-2D9C-4E29-AD43-554144D049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Progressed: Evolution of TTCN test case verification compared to the last report. Not completed yet.</a:t>
            </a:r>
          </a:p>
          <a:p>
            <a:endParaRPr lang="en-GB" altLang="en-US" dirty="0"/>
          </a:p>
        </p:txBody>
      </p:sp>
      <p:sp>
        <p:nvSpPr>
          <p:cNvPr id="15364" name="Slide Number Placeholder 3">
            <a:extLst>
              <a:ext uri="{FF2B5EF4-FFF2-40B4-BE49-F238E27FC236}">
                <a16:creationId xmlns:a16="http://schemas.microsoft.com/office/drawing/2014/main" id="{B276401B-E523-4A46-8D18-618B139F63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22A4A541-322B-41A6-B170-12C6D8255500}" type="slidenum">
              <a:rPr lang="en-US" altLang="en-US" sz="1200">
                <a:latin typeface="Times New Roman" panose="02020603050405020304" pitchFamily="18" charset="0"/>
              </a:rPr>
              <a:pPr/>
              <a:t>7</a:t>
            </a:fld>
            <a:endParaRPr lang="en-US" altLang="en-US" sz="120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0DEF6F2E-9914-4691-8209-4A3D3417AB16}"/>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443F9C41-6113-498F-959F-BC96DB5135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Progress: Evolution of TTCN test case verification compared to the last report. Not completed yet.</a:t>
            </a:r>
          </a:p>
        </p:txBody>
      </p:sp>
      <p:sp>
        <p:nvSpPr>
          <p:cNvPr id="11268" name="Slide Number Placeholder 3">
            <a:extLst>
              <a:ext uri="{FF2B5EF4-FFF2-40B4-BE49-F238E27FC236}">
                <a16:creationId xmlns:a16="http://schemas.microsoft.com/office/drawing/2014/main" id="{44A35739-8974-4032-A3FE-1F0587F42C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113C550-14EF-46D1-8DD4-30F4D550C74F}" type="slidenum">
              <a:rPr lang="en-US" altLang="en-US" sz="1200">
                <a:latin typeface="Times New Roman" panose="02020603050405020304" pitchFamily="18" charset="0"/>
              </a:rPr>
              <a:pPr/>
              <a:t>8</a:t>
            </a:fld>
            <a:endParaRPr lang="en-US" altLang="en-US" sz="120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0F85A3AA-15CA-407C-8D1E-342838968CE1}"/>
              </a:ext>
            </a:extLst>
          </p:cNvPr>
          <p:cNvSpPr>
            <a:spLocks noGrp="1" noRot="1" noChangeAspect="1" noChangeArrowheads="1" noTextEdit="1"/>
          </p:cNvSpPr>
          <p:nvPr>
            <p:ph type="sldImg"/>
          </p:nvPr>
        </p:nvSpPr>
        <p:spPr>
          <a:ln/>
        </p:spPr>
      </p:sp>
      <p:sp>
        <p:nvSpPr>
          <p:cNvPr id="17411" name="Notes Placeholder 2">
            <a:extLst>
              <a:ext uri="{FF2B5EF4-FFF2-40B4-BE49-F238E27FC236}">
                <a16:creationId xmlns:a16="http://schemas.microsoft.com/office/drawing/2014/main" id="{678EB17E-358A-4536-A63B-93D6A2F41F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Started: lists the features for which at least one (first) test case has been submitted and agreed since the last report. </a:t>
            </a:r>
          </a:p>
          <a:p>
            <a:r>
              <a:rPr lang="en-GB" altLang="en-US"/>
              <a:t>Starting: lists the feature for which no test case has yet been verified, but at least one submission has been made, which is under review (consultation period still running). </a:t>
            </a:r>
          </a:p>
        </p:txBody>
      </p:sp>
      <p:sp>
        <p:nvSpPr>
          <p:cNvPr id="17412" name="Slide Number Placeholder 3">
            <a:extLst>
              <a:ext uri="{FF2B5EF4-FFF2-40B4-BE49-F238E27FC236}">
                <a16:creationId xmlns:a16="http://schemas.microsoft.com/office/drawing/2014/main" id="{70697429-FF37-4233-A46B-832355DF9B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732">
              <a:defRPr sz="1000">
                <a:solidFill>
                  <a:schemeClr val="tx1"/>
                </a:solidFill>
                <a:latin typeface="Arial" panose="020B0604020202020204" pitchFamily="34" charset="0"/>
                <a:cs typeface="Arial" panose="020B0604020202020204" pitchFamily="34" charset="0"/>
              </a:defRPr>
            </a:lvl1pPr>
            <a:lvl2pPr marL="738498" indent="-282597" defTabSz="922732">
              <a:defRPr sz="1000">
                <a:solidFill>
                  <a:schemeClr val="tx1"/>
                </a:solidFill>
                <a:latin typeface="Arial" panose="020B0604020202020204" pitchFamily="34" charset="0"/>
                <a:cs typeface="Arial" panose="020B0604020202020204" pitchFamily="34" charset="0"/>
              </a:defRPr>
            </a:lvl2pPr>
            <a:lvl3pPr marL="1135070" indent="-226390" defTabSz="922732">
              <a:defRPr sz="1000">
                <a:solidFill>
                  <a:schemeClr val="tx1"/>
                </a:solidFill>
                <a:latin typeface="Arial" panose="020B0604020202020204" pitchFamily="34" charset="0"/>
                <a:cs typeface="Arial" panose="020B0604020202020204" pitchFamily="34" charset="0"/>
              </a:defRPr>
            </a:lvl3pPr>
            <a:lvl4pPr marL="1589410" indent="-226390" defTabSz="922732">
              <a:defRPr sz="1000">
                <a:solidFill>
                  <a:schemeClr val="tx1"/>
                </a:solidFill>
                <a:latin typeface="Arial" panose="020B0604020202020204" pitchFamily="34" charset="0"/>
                <a:cs typeface="Arial" panose="020B0604020202020204" pitchFamily="34" charset="0"/>
              </a:defRPr>
            </a:lvl4pPr>
            <a:lvl5pPr marL="2045311" indent="-226390" defTabSz="922732">
              <a:defRPr sz="1000">
                <a:solidFill>
                  <a:schemeClr val="tx1"/>
                </a:solidFill>
                <a:latin typeface="Arial" panose="020B0604020202020204" pitchFamily="34" charset="0"/>
                <a:cs typeface="Arial" panose="020B0604020202020204" pitchFamily="34" charset="0"/>
              </a:defRPr>
            </a:lvl5pPr>
            <a:lvl6pPr marL="2494967"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44624"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94280"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43936" indent="-226390" defTabSz="922732"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F0F955BC-A8BD-4592-8493-E647B115756E}" type="slidenum">
              <a:rPr lang="en-US" altLang="en-US" sz="1200">
                <a:latin typeface="Times New Roman" panose="02020603050405020304" pitchFamily="18" charset="0"/>
              </a:rPr>
              <a:pPr/>
              <a:t>9</a:t>
            </a:fld>
            <a:endParaRPr lang="en-US" altLang="en-US" sz="120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DC394C5A-1BEA-4819-9036-6CB62C2732A0}"/>
              </a:ext>
            </a:extLst>
          </p:cNvPr>
          <p:cNvSpPr>
            <a:spLocks noGrp="1" noRot="1" noChangeAspect="1" noChangeArrowheads="1" noTextEdit="1"/>
          </p:cNvSpPr>
          <p:nvPr>
            <p:ph type="sldImg"/>
          </p:nvPr>
        </p:nvSpPr>
        <p:spPr>
          <a:ln/>
        </p:spPr>
      </p:sp>
      <p:sp>
        <p:nvSpPr>
          <p:cNvPr id="26627" name="Notes Placeholder 2">
            <a:extLst>
              <a:ext uri="{FF2B5EF4-FFF2-40B4-BE49-F238E27FC236}">
                <a16:creationId xmlns:a16="http://schemas.microsoft.com/office/drawing/2014/main" id="{9AC21EA8-9718-4801-A74A-EF6F3D5C92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600"/>
              <a:t>Note: TTCN of some features initially started in 2021 will only be completed in 2022 due to a</a:t>
            </a:r>
            <a:r>
              <a:rPr lang="en-GB" altLang="en-US" sz="1400"/>
              <a:t>vailability of prose late in CY2021, especially those which impacts the Test Models. </a:t>
            </a:r>
          </a:p>
          <a:p>
            <a:endParaRPr lang="en-GB" altLang="en-US"/>
          </a:p>
          <a:p>
            <a:r>
              <a:rPr lang="en-GB" altLang="en-US"/>
              <a:t>Legend: </a:t>
            </a:r>
          </a:p>
          <a:p>
            <a:r>
              <a:rPr lang="en-GB" altLang="en-US">
                <a:solidFill>
                  <a:srgbClr val="0000FF"/>
                </a:solidFill>
              </a:rPr>
              <a:t>   Blue</a:t>
            </a:r>
            <a:r>
              <a:rPr lang="en-GB" altLang="en-US"/>
              <a:t>: changes from last MCC TF160 report. </a:t>
            </a:r>
          </a:p>
          <a:p>
            <a:r>
              <a:rPr lang="en-GB" altLang="en-US">
                <a:solidFill>
                  <a:srgbClr val="0000FF"/>
                </a:solidFill>
              </a:rPr>
              <a:t>   Red</a:t>
            </a:r>
            <a:r>
              <a:rPr lang="en-GB" altLang="en-US"/>
              <a:t>: Important information.</a:t>
            </a:r>
          </a:p>
          <a:p>
            <a:r>
              <a:rPr lang="en-GB" altLang="en-US"/>
              <a:t>   Italics: Estimation based on limited information available. </a:t>
            </a:r>
            <a:endParaRPr lang="en-US" altLang="en-US"/>
          </a:p>
        </p:txBody>
      </p:sp>
      <p:sp>
        <p:nvSpPr>
          <p:cNvPr id="26628" name="Slide Number Placeholder 3">
            <a:extLst>
              <a:ext uri="{FF2B5EF4-FFF2-40B4-BE49-F238E27FC236}">
                <a16:creationId xmlns:a16="http://schemas.microsoft.com/office/drawing/2014/main" id="{46CACEA4-30A3-4B27-957F-ECCCF2E06A1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3365">
              <a:defRPr sz="1000">
                <a:solidFill>
                  <a:schemeClr val="tx1"/>
                </a:solidFill>
                <a:latin typeface="Arial" panose="020B0604020202020204" pitchFamily="34" charset="0"/>
                <a:cs typeface="Arial" panose="020B0604020202020204" pitchFamily="34" charset="0"/>
              </a:defRPr>
            </a:lvl1pPr>
            <a:lvl2pPr marL="730691" indent="-281035" defTabSz="913365">
              <a:defRPr sz="1000">
                <a:solidFill>
                  <a:schemeClr val="tx1"/>
                </a:solidFill>
                <a:latin typeface="Arial" panose="020B0604020202020204" pitchFamily="34" charset="0"/>
                <a:cs typeface="Arial" panose="020B0604020202020204" pitchFamily="34" charset="0"/>
              </a:defRPr>
            </a:lvl2pPr>
            <a:lvl3pPr marL="1124141" indent="-224828" defTabSz="913365">
              <a:defRPr sz="1000">
                <a:solidFill>
                  <a:schemeClr val="tx1"/>
                </a:solidFill>
                <a:latin typeface="Arial" panose="020B0604020202020204" pitchFamily="34" charset="0"/>
                <a:cs typeface="Arial" panose="020B0604020202020204" pitchFamily="34" charset="0"/>
              </a:defRPr>
            </a:lvl3pPr>
            <a:lvl4pPr marL="1573797" indent="-224828" defTabSz="913365">
              <a:defRPr sz="1000">
                <a:solidFill>
                  <a:schemeClr val="tx1"/>
                </a:solidFill>
                <a:latin typeface="Arial" panose="020B0604020202020204" pitchFamily="34" charset="0"/>
                <a:cs typeface="Arial" panose="020B0604020202020204" pitchFamily="34" charset="0"/>
              </a:defRPr>
            </a:lvl4pPr>
            <a:lvl5pPr marL="2023453" indent="-224828" defTabSz="913365">
              <a:defRPr sz="1000">
                <a:solidFill>
                  <a:schemeClr val="tx1"/>
                </a:solidFill>
                <a:latin typeface="Arial" panose="020B0604020202020204" pitchFamily="34" charset="0"/>
                <a:cs typeface="Arial" panose="020B0604020202020204" pitchFamily="34" charset="0"/>
              </a:defRPr>
            </a:lvl5pPr>
            <a:lvl6pPr marL="2473109" indent="-224828" defTabSz="91336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22765" indent="-224828" defTabSz="91336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372422" indent="-224828" defTabSz="91336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22078" indent="-224828" defTabSz="91336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6CE9CA6B-A7C3-41B7-890E-32B997A75872}" type="slidenum">
              <a:rPr lang="en-US" altLang="en-US" sz="1200">
                <a:latin typeface="Times New Roman" panose="02020603050405020304" pitchFamily="18" charset="0"/>
              </a:rPr>
              <a:pPr/>
              <a:t>10</a:t>
            </a:fld>
            <a:endParaRPr lang="en-US"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E2704E77-2CAB-49C6-8BD1-C72049D1039D}"/>
              </a:ext>
            </a:extLst>
          </p:cNvPr>
          <p:cNvSpPr txBox="1">
            <a:spLocks noChangeArrowheads="1"/>
          </p:cNvSpPr>
          <p:nvPr userDrawn="1"/>
        </p:nvSpPr>
        <p:spPr bwMode="auto">
          <a:xfrm>
            <a:off x="133350" y="36513"/>
            <a:ext cx="5810250" cy="46355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RAN WG # 97-e</a:t>
            </a:r>
          </a:p>
          <a:p>
            <a:pPr eaLnBrk="1" hangingPunct="1">
              <a:defRPr/>
            </a:pPr>
            <a:r>
              <a:rPr lang="sv-SE" altLang="en-US" sz="1200" b="1" dirty="0">
                <a:latin typeface="Arial "/>
              </a:rPr>
              <a:t>Electronic meeting – 12th to 16th September 2022</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4707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18150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220956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a:extLst>
              <a:ext uri="{FF2B5EF4-FFF2-40B4-BE49-F238E27FC236}">
                <a16:creationId xmlns:a16="http://schemas.microsoft.com/office/drawing/2014/main" id="{4BC76814-D898-450B-874F-A801615BFB38}"/>
              </a:ext>
            </a:extLst>
          </p:cNvPr>
          <p:cNvSpPr>
            <a:spLocks noGrp="1"/>
          </p:cNvSpPr>
          <p:nvPr>
            <p:ph type="ftr" sz="quarter" idx="10"/>
          </p:nvPr>
        </p:nvSpPr>
        <p:spPr>
          <a:xfrm>
            <a:off x="575734" y="6588126"/>
            <a:ext cx="6946900" cy="365125"/>
          </a:xfrm>
          <a:prstGeom prst="rect">
            <a:avLst/>
          </a:prstGeom>
        </p:spPr>
        <p:txBody>
          <a:bodyPr/>
          <a:lstStyle>
            <a:lvl1pPr>
              <a:defRPr>
                <a:cs typeface="Arial" charset="0"/>
              </a:defRPr>
            </a:lvl1pPr>
          </a:lstStyle>
          <a:p>
            <a:pPr>
              <a:defRPr/>
            </a:pPr>
            <a:r>
              <a:rPr lang="en-US"/>
              <a:t>© ETSI 2014. All rights reserved</a:t>
            </a:r>
          </a:p>
        </p:txBody>
      </p:sp>
      <p:sp>
        <p:nvSpPr>
          <p:cNvPr id="6" name="Slide Number Placeholder 5">
            <a:extLst>
              <a:ext uri="{FF2B5EF4-FFF2-40B4-BE49-F238E27FC236}">
                <a16:creationId xmlns:a16="http://schemas.microsoft.com/office/drawing/2014/main" id="{81FDAD12-A812-4C8B-BE92-B6829F3259C3}"/>
              </a:ext>
            </a:extLst>
          </p:cNvPr>
          <p:cNvSpPr>
            <a:spLocks noGrp="1"/>
          </p:cNvSpPr>
          <p:nvPr>
            <p:ph type="sldNum" sz="quarter" idx="11"/>
          </p:nvPr>
        </p:nvSpPr>
        <p:spPr>
          <a:xfrm>
            <a:off x="-127000" y="6588126"/>
            <a:ext cx="5080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41EFFFE-78E3-4988-849F-988D9E61EA90}" type="slidenum">
              <a:rPr lang="en-US" altLang="en-US"/>
              <a:pPr>
                <a:defRPr/>
              </a:pPr>
              <a:t>‹#›</a:t>
            </a:fld>
            <a:endParaRPr lang="en-US" altLang="en-US"/>
          </a:p>
        </p:txBody>
      </p:sp>
    </p:spTree>
    <p:extLst>
      <p:ext uri="{BB962C8B-B14F-4D97-AF65-F5344CB8AC3E}">
        <p14:creationId xmlns:p14="http://schemas.microsoft.com/office/powerpoint/2010/main" val="147023182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73390197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EF66945C-8B45-4A2B-86C7-F163FA72C540}"/>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088C305A-DF9E-4E7A-B12D-7962114E8E3F}"/>
              </a:ext>
            </a:extLst>
          </p:cNvPr>
          <p:cNvSpPr>
            <a:spLocks noGrp="1"/>
          </p:cNvSpPr>
          <p:nvPr>
            <p:ph type="title"/>
          </p:nvPr>
        </p:nvSpPr>
        <p:spPr bwMode="auto">
          <a:xfrm>
            <a:off x="838200" y="93663"/>
            <a:ext cx="105156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7DEFBD51-73EB-4CEF-B037-B27300E9C237}"/>
              </a:ext>
            </a:extLst>
          </p:cNvPr>
          <p:cNvSpPr>
            <a:spLocks noGrp="1"/>
          </p:cNvSpPr>
          <p:nvPr>
            <p:ph type="body" idx="1"/>
          </p:nvPr>
        </p:nvSpPr>
        <p:spPr bwMode="auto">
          <a:xfrm>
            <a:off x="838200" y="1481138"/>
            <a:ext cx="105156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1D48781E-7099-4915-8FEC-E19D87EBD82D}"/>
              </a:ext>
            </a:extLst>
          </p:cNvPr>
          <p:cNvSpPr/>
          <p:nvPr userDrawn="1"/>
        </p:nvSpPr>
        <p:spPr>
          <a:xfrm>
            <a:off x="-7938" y="11255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FCB99B02-CF35-48A9-903B-BB14AD9FAEB8}"/>
              </a:ext>
            </a:extLst>
          </p:cNvPr>
          <p:cNvSpPr txBox="1">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19252F1-DFEE-45B2-B74C-9E888A93C87D}"/>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112713"/>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02D1E152-B327-4B79-AB89-82D47AFAD7BC}"/>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B72F7E44-B8D9-4AF0-BDC6-A6D2103E201E}"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3" name="Text Box 14">
            <a:extLst>
              <a:ext uri="{FF2B5EF4-FFF2-40B4-BE49-F238E27FC236}">
                <a16:creationId xmlns:a16="http://schemas.microsoft.com/office/drawing/2014/main" id="{1831B337-8E3A-42C4-B945-76126539A2BF}"/>
              </a:ext>
            </a:extLst>
          </p:cNvPr>
          <p:cNvSpPr txBox="1">
            <a:spLocks noChangeArrowheads="1"/>
          </p:cNvSpPr>
          <p:nvPr userDrawn="1"/>
        </p:nvSpPr>
        <p:spPr bwMode="auto">
          <a:xfrm>
            <a:off x="52388" y="6381750"/>
            <a:ext cx="1166812"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RP-221896</a:t>
            </a:r>
            <a:endParaRPr lang="sv-SE" altLang="en-US" sz="12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303" r:id="rId1"/>
    <p:sldLayoutId id="2147485301" r:id="rId2"/>
    <p:sldLayoutId id="2147485302" r:id="rId3"/>
    <p:sldLayoutId id="2147485304" r:id="rId4"/>
    <p:sldLayoutId id="214748530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B023146-264F-4A3E-B3FE-6023E397D993}"/>
              </a:ext>
            </a:extLst>
          </p:cNvPr>
          <p:cNvSpPr>
            <a:spLocks noGrp="1"/>
          </p:cNvSpPr>
          <p:nvPr>
            <p:ph type="ctrTitle"/>
          </p:nvPr>
        </p:nvSpPr>
        <p:spPr>
          <a:xfrm>
            <a:off x="1524000" y="1819275"/>
            <a:ext cx="9144000" cy="2387600"/>
          </a:xfrm>
        </p:spPr>
        <p:txBody>
          <a:bodyPr/>
          <a:lstStyle/>
          <a:p>
            <a:pPr eaLnBrk="1" hangingPunct="1"/>
            <a:r>
              <a:rPr lang="en-GB" altLang="en-US" b="1" dirty="0"/>
              <a:t>MCC TF160 Status Report</a:t>
            </a:r>
            <a:br>
              <a:rPr lang="en-GB" altLang="en-US" b="1" dirty="0"/>
            </a:br>
            <a:br>
              <a:rPr lang="en-GB" altLang="en-US" b="1" dirty="0"/>
            </a:br>
            <a:endParaRPr lang="en-GB" altLang="en-US" sz="3600" b="1" dirty="0"/>
          </a:p>
        </p:txBody>
      </p:sp>
      <p:sp>
        <p:nvSpPr>
          <p:cNvPr id="5123" name="Text Placeholder 2">
            <a:extLst>
              <a:ext uri="{FF2B5EF4-FFF2-40B4-BE49-F238E27FC236}">
                <a16:creationId xmlns:a16="http://schemas.microsoft.com/office/drawing/2014/main" id="{CA9F74A1-C51B-4E5E-ACF0-FC129B8DAEA6}"/>
              </a:ext>
            </a:extLst>
          </p:cNvPr>
          <p:cNvSpPr>
            <a:spLocks noGrp="1"/>
          </p:cNvSpPr>
          <p:nvPr>
            <p:ph type="subTitle" idx="1"/>
          </p:nvPr>
        </p:nvSpPr>
        <p:spPr>
          <a:xfrm>
            <a:off x="1524000" y="4806949"/>
            <a:ext cx="9144000" cy="1158421"/>
          </a:xfrm>
        </p:spPr>
        <p:txBody>
          <a:bodyPr/>
          <a:lstStyle/>
          <a:p>
            <a:pPr algn="l" eaLnBrk="1" hangingPunct="1">
              <a:buFontTx/>
              <a:buNone/>
            </a:pPr>
            <a:r>
              <a:rPr lang="en-GB" altLang="en-US" sz="2800" dirty="0"/>
              <a:t>Olivier Genoud</a:t>
            </a:r>
          </a:p>
          <a:p>
            <a:pPr algn="l" eaLnBrk="1" hangingPunct="1">
              <a:buFontTx/>
              <a:buNone/>
            </a:pPr>
            <a:r>
              <a:rPr lang="en-GB" altLang="en-US" sz="2800" dirty="0"/>
              <a:t>Task Force 160 Leader, 3GPP MCC</a:t>
            </a:r>
          </a:p>
          <a:p>
            <a:pPr algn="l" eaLnBrk="1" hangingPunct="1">
              <a:buFontTx/>
              <a:buNone/>
            </a:pPr>
            <a:endParaRPr lang="en-GB" altLang="en-US" sz="28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AA90B619-DFE2-4A9C-B06E-260B518FDC0C}"/>
              </a:ext>
            </a:extLst>
          </p:cNvPr>
          <p:cNvGraphicFramePr>
            <a:graphicFrameLocks noGrp="1"/>
          </p:cNvGraphicFramePr>
          <p:nvPr>
            <p:extLst>
              <p:ext uri="{D42A27DB-BD31-4B8C-83A1-F6EECF244321}">
                <p14:modId xmlns:p14="http://schemas.microsoft.com/office/powerpoint/2010/main" val="2659441532"/>
              </p:ext>
            </p:extLst>
          </p:nvPr>
        </p:nvGraphicFramePr>
        <p:xfrm>
          <a:off x="1393793" y="1005122"/>
          <a:ext cx="9490229" cy="5820496"/>
        </p:xfrm>
        <a:graphic>
          <a:graphicData uri="http://schemas.openxmlformats.org/drawingml/2006/table">
            <a:tbl>
              <a:tblPr firstRow="1" bandRow="1">
                <a:tableStyleId>{D7AC3CCA-C797-4891-BE02-D94E43425B78}</a:tableStyleId>
              </a:tblPr>
              <a:tblGrid>
                <a:gridCol w="2698373">
                  <a:extLst>
                    <a:ext uri="{9D8B030D-6E8A-4147-A177-3AD203B41FA5}">
                      <a16:colId xmlns:a16="http://schemas.microsoft.com/office/drawing/2014/main" val="20000"/>
                    </a:ext>
                  </a:extLst>
                </a:gridCol>
                <a:gridCol w="679010">
                  <a:extLst>
                    <a:ext uri="{9D8B030D-6E8A-4147-A177-3AD203B41FA5}">
                      <a16:colId xmlns:a16="http://schemas.microsoft.com/office/drawing/2014/main" val="20001"/>
                    </a:ext>
                  </a:extLst>
                </a:gridCol>
                <a:gridCol w="588475">
                  <a:extLst>
                    <a:ext uri="{9D8B030D-6E8A-4147-A177-3AD203B41FA5}">
                      <a16:colId xmlns:a16="http://schemas.microsoft.com/office/drawing/2014/main" val="20002"/>
                    </a:ext>
                  </a:extLst>
                </a:gridCol>
                <a:gridCol w="679010">
                  <a:extLst>
                    <a:ext uri="{9D8B030D-6E8A-4147-A177-3AD203B41FA5}">
                      <a16:colId xmlns:a16="http://schemas.microsoft.com/office/drawing/2014/main" val="20003"/>
                    </a:ext>
                  </a:extLst>
                </a:gridCol>
                <a:gridCol w="642796">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869133">
                  <a:extLst>
                    <a:ext uri="{9D8B030D-6E8A-4147-A177-3AD203B41FA5}">
                      <a16:colId xmlns:a16="http://schemas.microsoft.com/office/drawing/2014/main" val="20006"/>
                    </a:ext>
                  </a:extLst>
                </a:gridCol>
                <a:gridCol w="2419032">
                  <a:extLst>
                    <a:ext uri="{9D8B030D-6E8A-4147-A177-3AD203B41FA5}">
                      <a16:colId xmlns:a16="http://schemas.microsoft.com/office/drawing/2014/main" val="20007"/>
                    </a:ext>
                  </a:extLst>
                </a:gridCol>
              </a:tblGrid>
              <a:tr h="29989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2021 Tasks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(carried over)</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Status (as of Aug’22) / Comments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extLst>
                  <a:ext uri="{0D108BD9-81ED-4DB2-BD59-A6C34878D82A}">
                    <a16:rowId xmlns:a16="http://schemas.microsoft.com/office/drawing/2014/main" val="10000"/>
                  </a:ext>
                </a:extLst>
              </a:tr>
              <a:tr h="24373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PTT, Video, Data</a:t>
                      </a:r>
                    </a:p>
                  </a:txBody>
                  <a:tcPr marL="91436" marR="91436"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36" marR="91436" marT="45663" marB="4566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6" marR="91436" marT="45663" marB="4566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Q3’20</a:t>
                      </a:r>
                    </a:p>
                  </a:txBody>
                  <a:tcPr marL="91436" marR="91436" marT="45663" marB="4566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106</a:t>
                      </a:r>
                    </a:p>
                  </a:txBody>
                  <a:tcPr marL="91436" marR="91436" marT="45663" marB="4566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Q3’17-</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a:t>
                      </a:r>
                    </a:p>
                  </a:txBody>
                  <a:tcPr marL="91436" marR="91436" marT="45663" marB="4566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a:t>
                      </a:r>
                    </a:p>
                  </a:txBody>
                  <a:tcPr marL="91430" marR="91430" marT="45653" marB="4565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73%</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(@iwd-22wk12)</a:t>
                      </a:r>
                    </a:p>
                  </a:txBody>
                  <a:tcPr marL="91430" marR="91430" marT="45653" marB="45653" horzOverflow="overflow"/>
                </a:tc>
                <a:extLst>
                  <a:ext uri="{0D108BD9-81ED-4DB2-BD59-A6C34878D82A}">
                    <a16:rowId xmlns:a16="http://schemas.microsoft.com/office/drawing/2014/main" val="10001"/>
                  </a:ext>
                </a:extLst>
              </a:tr>
              <a:tr h="24386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CA band combinations</a:t>
                      </a:r>
                    </a:p>
                  </a:txBody>
                  <a:tcPr marL="91446" marR="91446"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R15to16</a:t>
                      </a:r>
                    </a:p>
                  </a:txBody>
                  <a:tcPr marL="91446" marR="91446"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46" marR="91446" marT="45734" marB="4573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36" marR="91436" marT="45709" marB="4570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6" marR="91436" marT="45709" marB="4570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Q1’19-Q4’22</a:t>
                      </a:r>
                    </a:p>
                  </a:txBody>
                  <a:tcPr marL="91436" marR="91436" marT="45709" marB="4570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0.1</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43%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02"/>
                  </a:ext>
                </a:extLst>
              </a:tr>
              <a:tr h="24379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MTC (even) further enhanced</a:t>
                      </a:r>
                    </a:p>
                  </a:txBody>
                  <a:tcPr marL="91434" marR="91434" marT="45685" marB="4568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R14to15</a:t>
                      </a:r>
                    </a:p>
                  </a:txBody>
                  <a:tcPr marL="91434" marR="91434" marT="45661" marB="4566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4" marR="91434" marT="45661" marB="4566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Q4’21</a:t>
                      </a:r>
                    </a:p>
                  </a:txBody>
                  <a:tcPr marL="91434" marR="91434"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18</a:t>
                      </a:r>
                    </a:p>
                  </a:txBody>
                  <a:tcPr marL="91434" marR="91434" marT="45683" marB="4568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Q1’18-</a:t>
                      </a: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Q4</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’22</a:t>
                      </a:r>
                    </a:p>
                  </a:txBody>
                  <a:tcPr marL="91434" marR="91434" marT="45683" marB="4568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11%</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(@iwd-21wk49)</a:t>
                      </a:r>
                    </a:p>
                  </a:txBody>
                  <a:tcPr marL="91430" marR="91430" marT="45653" marB="45653" horzOverflow="overflow"/>
                </a:tc>
                <a:extLst>
                  <a:ext uri="{0D108BD9-81ED-4DB2-BD59-A6C34878D82A}">
                    <a16:rowId xmlns:a16="http://schemas.microsoft.com/office/drawing/2014/main" val="10003"/>
                  </a:ext>
                </a:extLst>
              </a:tr>
              <a:tr h="243790">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NB-IoT further enhanced</a:t>
                      </a:r>
                    </a:p>
                  </a:txBody>
                  <a:tcPr marL="91434" marR="91434" marT="45685" marB="4568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4" marR="91434" marT="45661" marB="4566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4" marR="91434" marT="45661" marB="4566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Q3’21</a:t>
                      </a:r>
                    </a:p>
                  </a:txBody>
                  <a:tcPr marL="91434" marR="91434"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8</a:t>
                      </a:r>
                    </a:p>
                  </a:txBody>
                  <a:tcPr marL="91434" marR="91434" marT="45683" marB="4568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Q2’20-</a:t>
                      </a: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Q3</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’22</a:t>
                      </a:r>
                    </a:p>
                  </a:txBody>
                  <a:tcPr marL="91434" marR="91434" marT="45683" marB="4568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0.5</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(@iwd-21wk49)</a:t>
                      </a:r>
                    </a:p>
                  </a:txBody>
                  <a:tcPr marL="91430" marR="91430" marT="45653" marB="45653" horzOverflow="overflow"/>
                </a:tc>
                <a:extLst>
                  <a:ext uri="{0D108BD9-81ED-4DB2-BD59-A6C34878D82A}">
                    <a16:rowId xmlns:a16="http://schemas.microsoft.com/office/drawing/2014/main" val="10004"/>
                  </a:ext>
                </a:extLst>
              </a:tr>
              <a:tr h="24377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Q2’22</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70</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Q3’21-Q4’22</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(@iwd-22wk12)</a:t>
                      </a:r>
                    </a:p>
                  </a:txBody>
                  <a:tcPr marL="91430" marR="91430" marT="45653" marB="45653" horzOverflow="overflow"/>
                </a:tc>
                <a:extLst>
                  <a:ext uri="{0D108BD9-81ED-4DB2-BD59-A6C34878D82A}">
                    <a16:rowId xmlns:a16="http://schemas.microsoft.com/office/drawing/2014/main" val="10005"/>
                  </a:ext>
                </a:extLst>
              </a:tr>
              <a:tr h="24377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mobility even further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Q2’22</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12</a:t>
                      </a:r>
                    </a:p>
                  </a:txBody>
                  <a:tcPr marL="91434" marR="91434" marT="45659" marB="4565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a:t>
                      </a:r>
                    </a:p>
                  </a:txBody>
                  <a:tcPr marL="91434" marR="91434" marT="45659" marB="4565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4" marR="91434" marT="45687" marB="4568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0" marR="91430" marT="45653" marB="45653" horzOverflow="overflow"/>
                </a:tc>
                <a:extLst>
                  <a:ext uri="{0D108BD9-81ED-4DB2-BD59-A6C34878D82A}">
                    <a16:rowId xmlns:a16="http://schemas.microsoft.com/office/drawing/2014/main" val="10006"/>
                  </a:ext>
                </a:extLst>
              </a:tr>
              <a:tr h="24377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5GS: NR/5GC (option 2)</a:t>
                      </a:r>
                    </a:p>
                  </a:txBody>
                  <a:tcPr marL="91436" marR="91436" marT="45669" marB="4566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6" marR="91436"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6" marR="91436"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a:t>
                      </a:r>
                    </a:p>
                  </a:txBody>
                  <a:tcPr marL="91436" marR="91436"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450</a:t>
                      </a:r>
                    </a:p>
                  </a:txBody>
                  <a:tcPr marL="91436" marR="91436" marT="45660" marB="4566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Q3’18-</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a:t>
                      </a:r>
                    </a:p>
                  </a:txBody>
                  <a:tcPr marL="91436" marR="91436" marT="45660" marB="4566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4" marR="91434" marT="45685" marB="4568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98.6%</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07"/>
                  </a:ext>
                </a:extLst>
              </a:tr>
              <a:tr h="24376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UE RACS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optimisations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6" marB="45676"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17</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Q4’20-Q2’22</a:t>
                      </a:r>
                    </a:p>
                  </a:txBody>
                  <a:tcPr marL="91434" marR="91434" marT="45667" marB="4566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08"/>
                  </a:ext>
                </a:extLst>
              </a:tr>
              <a:tr h="24378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UE power saving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86" marB="456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a:t>
                      </a:r>
                    </a:p>
                  </a:txBody>
                  <a:tcPr marL="91442" marR="91442" marT="45669" marB="4566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a:t>
                      </a:r>
                    </a:p>
                  </a:txBody>
                  <a:tcPr marL="91442" marR="91442" marT="45691" marB="4569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42" marR="91442" marT="45677" marB="45677"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0.5</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80%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09"/>
                  </a:ext>
                </a:extLst>
              </a:tr>
              <a:tr h="24377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industrial IoT</a:t>
                      </a:r>
                    </a:p>
                  </a:txBody>
                  <a:tcPr marL="91434" marR="91434"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a:t>
                      </a: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Q4</a:t>
                      </a: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’22</a:t>
                      </a:r>
                    </a:p>
                  </a:txBody>
                  <a:tcPr marL="91434" marR="91434" marT="45667" marB="45667"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50%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10"/>
                  </a:ext>
                </a:extLst>
              </a:tr>
              <a:tr h="24376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V2X with 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74</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a:t>
                      </a:r>
                      <a:r>
                        <a:rPr kumimoji="0" lang="en-US"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Q1’23</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10%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11"/>
                  </a:ext>
                </a:extLst>
              </a:tr>
              <a:tr h="24378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private network</a:t>
                      </a:r>
                    </a:p>
                  </a:txBody>
                  <a:tcPr marL="91442" marR="91442" marT="45693" marB="456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42" marR="91442" marT="45669" marB="4566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&gt;14</a:t>
                      </a:r>
                    </a:p>
                  </a:txBody>
                  <a:tcPr marL="91442" marR="91442" marT="45691" marB="4569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Q4’20-Q4’22</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0.8</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70%</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12"/>
                  </a:ext>
                </a:extLst>
              </a:tr>
              <a:tr h="24377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enhancements</a:t>
                      </a:r>
                    </a:p>
                  </a:txBody>
                  <a:tcPr marL="91434" marR="91434" marT="45676" marB="45676"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Q2’22</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13</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Q4’20-Q1’22</a:t>
                      </a:r>
                    </a:p>
                  </a:txBody>
                  <a:tcPr marL="91434" marR="91434" marT="45667" marB="45667"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0.5</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(@iwd-22wk12)</a:t>
                      </a:r>
                    </a:p>
                  </a:txBody>
                  <a:tcPr marL="91430" marR="91430" marT="45653" marB="45653" horzOverflow="overflow"/>
                </a:tc>
                <a:extLst>
                  <a:ext uri="{0D108BD9-81ED-4DB2-BD59-A6C34878D82A}">
                    <a16:rowId xmlns:a16="http://schemas.microsoft.com/office/drawing/2014/main" val="10013"/>
                  </a:ext>
                </a:extLst>
              </a:tr>
              <a:tr h="24377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SON &amp; MDT</a:t>
                      </a:r>
                    </a:p>
                  </a:txBody>
                  <a:tcPr marL="91434" marR="91434" marT="45672" marB="4567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3" marB="4566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NLWB</a:t>
                      </a:r>
                    </a:p>
                  </a:txBody>
                  <a:tcPr marL="91434" marR="91434" marT="45663" marB="4566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Q2’22</a:t>
                      </a:r>
                    </a:p>
                  </a:txBody>
                  <a:tcPr marL="91434" marR="91434" marT="45655" marB="456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47</a:t>
                      </a:r>
                    </a:p>
                  </a:txBody>
                  <a:tcPr marL="91434" marR="91434" marT="45677" marB="45677"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Q1’21-</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a:t>
                      </a:r>
                    </a:p>
                  </a:txBody>
                  <a:tcPr marL="91434" marR="91434" marT="45663" marB="4566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4" marR="91434" marT="45687" marB="4568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91%</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15"/>
                  </a:ext>
                </a:extLst>
              </a:tr>
              <a:tr h="24377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URLLC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phy</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layer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Q2’21-Q4’22</a:t>
                      </a:r>
                    </a:p>
                  </a:txBody>
                  <a:tcPr marL="91430" marR="91430" marT="45674" marB="4567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4" marR="91434" marT="45685" marB="4568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(@iwd-22wk12)</a:t>
                      </a:r>
                    </a:p>
                  </a:txBody>
                  <a:tcPr marL="91430" marR="91430" marT="45653" marB="45653" horzOverflow="overflow"/>
                </a:tc>
                <a:extLst>
                  <a:ext uri="{0D108BD9-81ED-4DB2-BD59-A6C34878D82A}">
                    <a16:rowId xmlns:a16="http://schemas.microsoft.com/office/drawing/2014/main" val="10016"/>
                  </a:ext>
                </a:extLst>
              </a:tr>
              <a:tr h="24377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NW slicing enhancements</a:t>
                      </a:r>
                    </a:p>
                  </a:txBody>
                  <a:tcPr marL="91430" marR="91430" marT="45686" marB="45686" horzOverflow="overflow">
                    <a:solidFill>
                      <a:srgbClr val="72AF2F"/>
                    </a:solidFill>
                  </a:tcPr>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0" marR="91430"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Q4’21</a:t>
                      </a:r>
                    </a:p>
                  </a:txBody>
                  <a:tcPr marL="91430" marR="91430" marT="45669" marB="4566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p>
                  </a:txBody>
                  <a:tcPr marL="91430" marR="91430" marT="45691" marB="4569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Q3’21-Q1’22</a:t>
                      </a:r>
                    </a:p>
                  </a:txBody>
                  <a:tcPr marL="91430" marR="91430" marT="45677" marB="45677"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0.1</a:t>
                      </a:r>
                    </a:p>
                  </a:txBody>
                  <a:tcPr marL="91430" marR="91430"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(@iwd-22wk12)</a:t>
                      </a:r>
                    </a:p>
                  </a:txBody>
                  <a:tcPr marL="91430" marR="91430" marT="45653" marB="45653" horzOverflow="overflow"/>
                </a:tc>
                <a:extLst>
                  <a:ext uri="{0D108BD9-81ED-4DB2-BD59-A6C34878D82A}">
                    <a16:rowId xmlns:a16="http://schemas.microsoft.com/office/drawing/2014/main" val="1270693500"/>
                  </a:ext>
                </a:extLst>
              </a:tr>
              <a:tr h="24377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NR</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19</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Q3’21-</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Q4</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’22</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6%</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17"/>
                  </a:ext>
                </a:extLst>
              </a:tr>
              <a:tr h="24379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positioning</a:t>
                      </a:r>
                    </a:p>
                  </a:txBody>
                  <a:tcPr marL="91430" marR="91430" marT="45690" marB="4569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0" marR="91430" marT="45681" marB="456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0" marR="91430" marT="45681" marB="456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30" marR="91430" marT="45673" marB="4567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14</a:t>
                      </a:r>
                    </a:p>
                  </a:txBody>
                  <a:tcPr marL="91430" marR="91430" marT="45695" marB="45695"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Q2’21-Q4’22</a:t>
                      </a:r>
                    </a:p>
                  </a:txBody>
                  <a:tcPr marL="91434" marR="91434" marT="45680" marB="4568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0.5</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(@iwd-22wk12)</a:t>
                      </a:r>
                    </a:p>
                  </a:txBody>
                  <a:tcPr marL="91430" marR="91430" marT="45653" marB="45653" horzOverflow="overflow"/>
                </a:tc>
                <a:extLst>
                  <a:ext uri="{0D108BD9-81ED-4DB2-BD59-A6C34878D82A}">
                    <a16:rowId xmlns:a16="http://schemas.microsoft.com/office/drawing/2014/main" val="10018"/>
                  </a:ext>
                </a:extLst>
              </a:tr>
              <a:tr h="24379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8" marB="4566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4" marR="91434" marT="45668" marB="4566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34" marR="91434"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a:t>
                      </a:r>
                    </a:p>
                  </a:txBody>
                  <a:tcPr marL="91434" marR="91434" marT="45682" marB="45682"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Q4’20-Q4’22</a:t>
                      </a:r>
                    </a:p>
                  </a:txBody>
                  <a:tcPr marL="91434" marR="91434" marT="45668" marB="4566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0.5</a:t>
                      </a:r>
                    </a:p>
                  </a:txBody>
                  <a:tcPr marL="91434" marR="91434" marT="45687" marB="4568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0" marR="91430" marT="45653" marB="45653" horzOverflow="overflow"/>
                </a:tc>
                <a:extLst>
                  <a:ext uri="{0D108BD9-81ED-4DB2-BD59-A6C34878D82A}">
                    <a16:rowId xmlns:a16="http://schemas.microsoft.com/office/drawing/2014/main" val="3940950725"/>
                  </a:ext>
                </a:extLst>
              </a:tr>
              <a:tr h="24379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new/extended bands</a:t>
                      </a:r>
                    </a:p>
                  </a:txBody>
                  <a:tcPr marL="91434" marR="91434" marT="45689" marB="4568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R16to17</a:t>
                      </a:r>
                    </a:p>
                  </a:txBody>
                  <a:tcPr marL="91434" marR="91434" marT="45680" marB="4568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4" marR="91434" marT="45680" marB="4568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34" marR="91434" marT="45680" marB="4568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4" marR="91434" marT="45680" marB="4568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Q1’21-Q4’22</a:t>
                      </a:r>
                    </a:p>
                  </a:txBody>
                  <a:tcPr marL="91434" marR="91434" marT="45680" marB="45680"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0.2</a:t>
                      </a:r>
                    </a:p>
                  </a:txBody>
                  <a:tcPr marL="91430" marR="91430"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54%</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20"/>
                  </a:ext>
                </a:extLst>
              </a:tr>
              <a:tr h="24388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CA/DC band combinations</a:t>
                      </a:r>
                    </a:p>
                  </a:txBody>
                  <a:tcPr marL="91446" marR="91446" marT="45744" marB="4574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R16to17</a:t>
                      </a:r>
                    </a:p>
                  </a:txBody>
                  <a:tcPr marL="91446" marR="91446" marT="45744" marB="4574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46" marR="91446" marT="45744" marB="4574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36" marR="91436" marT="45719" marB="4571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6" marR="91436" marT="45719" marB="4571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Q1’21-Q4’22</a:t>
                      </a:r>
                    </a:p>
                  </a:txBody>
                  <a:tcPr marL="91436" marR="91436" marT="45719" marB="4571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0.2</a:t>
                      </a:r>
                    </a:p>
                  </a:txBody>
                  <a:tcPr marL="91430" marR="91430"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26%</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0" marR="91430" marT="45653" marB="45653" horzOverflow="overflow"/>
                </a:tc>
                <a:extLst>
                  <a:ext uri="{0D108BD9-81ED-4DB2-BD59-A6C34878D82A}">
                    <a16:rowId xmlns:a16="http://schemas.microsoft.com/office/drawing/2014/main" val="10021"/>
                  </a:ext>
                </a:extLst>
              </a:tr>
              <a:tr h="0">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894</a:t>
                      </a:r>
                      <a:endParaRPr kumimoji="0" lang="en-US"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28.9</a:t>
                      </a: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anchor="ctr" horzOverflow="overflow"/>
                </a:tc>
                <a:extLst>
                  <a:ext uri="{0D108BD9-81ED-4DB2-BD59-A6C34878D82A}">
                    <a16:rowId xmlns:a16="http://schemas.microsoft.com/office/drawing/2014/main" val="10022"/>
                  </a:ext>
                </a:extLst>
              </a:tr>
            </a:tbl>
          </a:graphicData>
        </a:graphic>
      </p:graphicFrame>
      <p:sp>
        <p:nvSpPr>
          <p:cNvPr id="4" name="Title 1">
            <a:extLst>
              <a:ext uri="{FF2B5EF4-FFF2-40B4-BE49-F238E27FC236}">
                <a16:creationId xmlns:a16="http://schemas.microsoft.com/office/drawing/2014/main" id="{73322AFE-C5E8-442E-BFE6-FE79B6088A82}"/>
              </a:ext>
            </a:extLst>
          </p:cNvPr>
          <p:cNvSpPr txBox="1">
            <a:spLocks/>
          </p:cNvSpPr>
          <p:nvPr/>
        </p:nvSpPr>
        <p:spPr bwMode="auto">
          <a:xfrm>
            <a:off x="593453" y="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workplan 2022</a:t>
            </a:r>
            <a:br>
              <a:rPr lang="en-US" altLang="en-US" dirty="0"/>
            </a:br>
            <a:r>
              <a:rPr lang="en-US" altLang="en-US" sz="3200" dirty="0"/>
              <a:t>Status of 2021 tasks carried over</a:t>
            </a:r>
            <a:endParaRPr lang="en-US" altLang="en-US" sz="4000"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76A3D22C-ADA5-49D2-8486-33C02C29F828}"/>
              </a:ext>
            </a:extLst>
          </p:cNvPr>
          <p:cNvGraphicFramePr>
            <a:graphicFrameLocks noGrp="1"/>
          </p:cNvGraphicFramePr>
          <p:nvPr>
            <p:extLst>
              <p:ext uri="{D42A27DB-BD31-4B8C-83A1-F6EECF244321}">
                <p14:modId xmlns:p14="http://schemas.microsoft.com/office/powerpoint/2010/main" val="617825183"/>
              </p:ext>
            </p:extLst>
          </p:nvPr>
        </p:nvGraphicFramePr>
        <p:xfrm>
          <a:off x="1251751" y="1284231"/>
          <a:ext cx="9676660" cy="5120714"/>
        </p:xfrm>
        <a:graphic>
          <a:graphicData uri="http://schemas.openxmlformats.org/drawingml/2006/table">
            <a:tbl>
              <a:tblPr firstRow="1" bandRow="1">
                <a:tableStyleId>{D7AC3CCA-C797-4891-BE02-D94E43425B78}</a:tableStyleId>
              </a:tblPr>
              <a:tblGrid>
                <a:gridCol w="2767988">
                  <a:extLst>
                    <a:ext uri="{9D8B030D-6E8A-4147-A177-3AD203B41FA5}">
                      <a16:colId xmlns:a16="http://schemas.microsoft.com/office/drawing/2014/main" val="20000"/>
                    </a:ext>
                  </a:extLst>
                </a:gridCol>
                <a:gridCol w="660903">
                  <a:extLst>
                    <a:ext uri="{9D8B030D-6E8A-4147-A177-3AD203B41FA5}">
                      <a16:colId xmlns:a16="http://schemas.microsoft.com/office/drawing/2014/main" val="20001"/>
                    </a:ext>
                  </a:extLst>
                </a:gridCol>
                <a:gridCol w="615635">
                  <a:extLst>
                    <a:ext uri="{9D8B030D-6E8A-4147-A177-3AD203B41FA5}">
                      <a16:colId xmlns:a16="http://schemas.microsoft.com/office/drawing/2014/main" val="20002"/>
                    </a:ext>
                  </a:extLst>
                </a:gridCol>
                <a:gridCol w="697117">
                  <a:extLst>
                    <a:ext uri="{9D8B030D-6E8A-4147-A177-3AD203B41FA5}">
                      <a16:colId xmlns:a16="http://schemas.microsoft.com/office/drawing/2014/main" val="20003"/>
                    </a:ext>
                  </a:extLst>
                </a:gridCol>
                <a:gridCol w="570368">
                  <a:extLst>
                    <a:ext uri="{9D8B030D-6E8A-4147-A177-3AD203B41FA5}">
                      <a16:colId xmlns:a16="http://schemas.microsoft.com/office/drawing/2014/main" val="20004"/>
                    </a:ext>
                  </a:extLst>
                </a:gridCol>
                <a:gridCol w="986828">
                  <a:extLst>
                    <a:ext uri="{9D8B030D-6E8A-4147-A177-3AD203B41FA5}">
                      <a16:colId xmlns:a16="http://schemas.microsoft.com/office/drawing/2014/main" val="20005"/>
                    </a:ext>
                  </a:extLst>
                </a:gridCol>
                <a:gridCol w="805759">
                  <a:extLst>
                    <a:ext uri="{9D8B030D-6E8A-4147-A177-3AD203B41FA5}">
                      <a16:colId xmlns:a16="http://schemas.microsoft.com/office/drawing/2014/main" val="20006"/>
                    </a:ext>
                  </a:extLst>
                </a:gridCol>
                <a:gridCol w="2572062">
                  <a:extLst>
                    <a:ext uri="{9D8B030D-6E8A-4147-A177-3AD203B41FA5}">
                      <a16:colId xmlns:a16="http://schemas.microsoft.com/office/drawing/2014/main" val="20007"/>
                    </a:ext>
                  </a:extLst>
                </a:gridCol>
              </a:tblGrid>
              <a:tr h="42678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2022 Tasks &amp; Maintenance</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Rel</a:t>
                      </a: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2022</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Status (as of Aug’22) / Comments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extLst>
                  <a:ext uri="{0D108BD9-81ED-4DB2-BD59-A6C34878D82A}">
                    <a16:rowId xmlns:a16="http://schemas.microsoft.com/office/drawing/2014/main" val="1000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5GS: NE-DC (option 4)</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35</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Q1’23</a:t>
                      </a:r>
                      <a:endParaRPr kumimoji="0" lang="en-US" altLang="en-US" sz="1000" b="1" i="1"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23%</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 (@iwd-22wk23)</a:t>
                      </a:r>
                    </a:p>
                  </a:txBody>
                  <a:tcPr marL="91438" marR="91438" marT="45697" marB="45697" horzOverflow="overflow"/>
                </a:tc>
                <a:extLst>
                  <a:ext uri="{0D108BD9-81ED-4DB2-BD59-A6C34878D82A}">
                    <a16:rowId xmlns:a16="http://schemas.microsoft.com/office/drawing/2014/main" val="1000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2-step RACH</a:t>
                      </a: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Q1’22-Q4’22</a:t>
                      </a:r>
                    </a:p>
                  </a:txBody>
                  <a:tcPr marL="91438" marR="91438" marT="45679" marB="4567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5" marB="45695" horzOverflow="overflow"/>
                </a:tc>
                <a:extLst>
                  <a:ext uri="{0D108BD9-81ED-4DB2-BD59-A6C34878D82A}">
                    <a16:rowId xmlns:a16="http://schemas.microsoft.com/office/drawing/2014/main" val="10003"/>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MR-DC &amp; NR CA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a:t>
                      </a:r>
                    </a:p>
                  </a:txBody>
                  <a:tcPr marL="91438" marR="91438" marT="45697" marB="45697" horzOverflow="overflow"/>
                </a:tc>
                <a:extLst>
                  <a:ext uri="{0D108BD9-81ED-4DB2-BD59-A6C34878D82A}">
                    <a16:rowId xmlns:a16="http://schemas.microsoft.com/office/drawing/2014/main" val="10004"/>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in unlicensed spectrum (NR-U)</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Q1’23</a:t>
                      </a:r>
                    </a:p>
                  </a:txBody>
                  <a:tcPr marL="91438" marR="91438" marT="45679" marB="4567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a:t>
                      </a:r>
                    </a:p>
                  </a:txBody>
                  <a:tcPr marL="91438" marR="91438"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5" marB="45695" horzOverflow="overflow"/>
                </a:tc>
                <a:extLst>
                  <a:ext uri="{0D108BD9-81ED-4DB2-BD59-A6C34878D82A}">
                    <a16:rowId xmlns:a16="http://schemas.microsoft.com/office/drawing/2014/main" val="10005"/>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FR1 RF requirements</a:t>
                      </a:r>
                    </a:p>
                  </a:txBody>
                  <a:tcPr marL="91442" marR="91442" marT="45685" marB="4568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42" marR="91442"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42" marR="91442"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42" marR="91442"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p>
                  </a:txBody>
                  <a:tcPr marL="91442" marR="91442" marT="45676" marB="45676"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Q3’22-Q4’22</a:t>
                      </a:r>
                    </a:p>
                  </a:txBody>
                  <a:tcPr marL="91442" marR="91442" marT="45676" marB="45676"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42" marR="91442" marT="45694" marB="45694"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5" marB="45695" horzOverflow="overflow"/>
                </a:tc>
                <a:extLst>
                  <a:ext uri="{0D108BD9-81ED-4DB2-BD59-A6C34878D82A}">
                    <a16:rowId xmlns:a16="http://schemas.microsoft.com/office/drawing/2014/main" val="328867744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NB-IoT new band 103</a:t>
                      </a:r>
                    </a:p>
                  </a:txBody>
                  <a:tcPr marL="91442" marR="91442" marT="45685" marB="4568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n/a</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Q3’22-Q4’22</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5" marB="45695" horzOverflow="overflow"/>
                </a:tc>
                <a:extLst>
                  <a:ext uri="{0D108BD9-81ED-4DB2-BD59-A6C34878D82A}">
                    <a16:rowId xmlns:a16="http://schemas.microsoft.com/office/drawing/2014/main" val="310331306"/>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NW slicing enhancements - Phase2</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Q2</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308499451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&amp; MR-DC SON/MDT </a:t>
                      </a:r>
                      <a:r>
                        <a:rPr kumimoji="0" lang="en-GB" altLang="en-US" sz="1000" b="1" i="0" u="none" strike="noStrike" cap="none" normalizeH="0" baseline="0" noProof="0" dirty="0">
                          <a:ln>
                            <a:noFill/>
                          </a:ln>
                          <a:solidFill>
                            <a:schemeClr val="tx1"/>
                          </a:solidFill>
                          <a:effectLst/>
                          <a:latin typeface="Arial" panose="020B0604020202020204" pitchFamily="34" charset="0"/>
                          <a:cs typeface="Arial" panose="020B0604020202020204" pitchFamily="34" charset="0"/>
                        </a:rPr>
                        <a:t>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~20</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0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Reduced capability NR UE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&gt;9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 no prose</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79247681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multi/broadcast services (MBS)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~50</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4166532844"/>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LTE/NR multi-USIM UE (MUSIM)</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14</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19169049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UE power saving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08"/>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RAN slicing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0.5</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09"/>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1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 started ;</a:t>
                      </a:r>
                      <a:r>
                        <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 no prose</a:t>
                      </a:r>
                    </a:p>
                  </a:txBody>
                  <a:tcPr marL="91438" marR="91438" marT="45697" marB="45697" horzOverflow="overflow"/>
                </a:tc>
                <a:extLst>
                  <a:ext uri="{0D108BD9-81ED-4DB2-BD59-A6C34878D82A}">
                    <a16:rowId xmlns:a16="http://schemas.microsoft.com/office/drawing/2014/main" val="10012"/>
                  </a:ext>
                </a:extLst>
              </a:tr>
              <a:tr h="24384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TC coverage)</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Rel-8+</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All</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20</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Q1’22-Q4’22</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2022 total after RAN5#</a:t>
                      </a:r>
                      <a:r>
                        <a:rPr kumimoji="0" lang="en-GB"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96-e: 4</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tests</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16"/>
                  </a:ext>
                </a:extLst>
              </a:tr>
              <a:tr h="243842">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TTCN maintenance &amp; deliveries</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Q1’22-Q4’22</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45</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10017"/>
                  </a:ext>
                </a:extLst>
              </a:tr>
              <a:tr h="243842">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a:ln>
                            <a:noFill/>
                          </a:ln>
                          <a:solidFill>
                            <a:schemeClr val="tx1"/>
                          </a:solidFill>
                          <a:effectLst/>
                          <a:latin typeface="Arial" panose="020B0604020202020204" pitchFamily="34" charset="0"/>
                          <a:cs typeface="Arial" panose="020B0604020202020204" pitchFamily="34" charset="0"/>
                        </a:rPr>
                        <a:t>Release &amp; configuration management</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Q1’22-Q4’22</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10018"/>
                  </a:ext>
                </a:extLst>
              </a:tr>
              <a:tr h="0">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~246</a:t>
                      </a:r>
                      <a:endParaRPr kumimoji="0" lang="en-US" altLang="en-US" sz="12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72.1</a:t>
                      </a: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anchor="ctr" horzOverflow="overflow"/>
                </a:tc>
                <a:extLst>
                  <a:ext uri="{0D108BD9-81ED-4DB2-BD59-A6C34878D82A}">
                    <a16:rowId xmlns:a16="http://schemas.microsoft.com/office/drawing/2014/main" val="10019"/>
                  </a:ext>
                </a:extLst>
              </a:tr>
            </a:tbl>
          </a:graphicData>
        </a:graphic>
      </p:graphicFrame>
      <p:sp>
        <p:nvSpPr>
          <p:cNvPr id="4" name="Title 1">
            <a:extLst>
              <a:ext uri="{FF2B5EF4-FFF2-40B4-BE49-F238E27FC236}">
                <a16:creationId xmlns:a16="http://schemas.microsoft.com/office/drawing/2014/main" id="{E8EE9566-CBD7-4692-827D-72B24C80C921}"/>
              </a:ext>
            </a:extLst>
          </p:cNvPr>
          <p:cNvSpPr txBox="1">
            <a:spLocks/>
          </p:cNvSpPr>
          <p:nvPr/>
        </p:nvSpPr>
        <p:spPr bwMode="auto">
          <a:xfrm>
            <a:off x="593452" y="0"/>
            <a:ext cx="852391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workplan 2022</a:t>
            </a:r>
            <a:br>
              <a:rPr lang="en-US" altLang="en-US" dirty="0"/>
            </a:br>
            <a:r>
              <a:rPr lang="en-US" altLang="en-US" sz="3200" dirty="0"/>
              <a:t>Status of new 2022 tasks and maintenance tasks</a:t>
            </a:r>
            <a:endParaRPr lang="en-US" altLang="en-US" sz="4000"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a:extLst>
              <a:ext uri="{FF2B5EF4-FFF2-40B4-BE49-F238E27FC236}">
                <a16:creationId xmlns:a16="http://schemas.microsoft.com/office/drawing/2014/main" id="{0780E46F-D08A-4426-8257-95F1BA63B627}"/>
              </a:ext>
            </a:extLst>
          </p:cNvPr>
          <p:cNvSpPr>
            <a:spLocks noGrp="1"/>
          </p:cNvSpPr>
          <p:nvPr>
            <p:ph idx="1"/>
          </p:nvPr>
        </p:nvSpPr>
        <p:spPr>
          <a:xfrm>
            <a:off x="1109709" y="1411550"/>
            <a:ext cx="9101092" cy="5211192"/>
          </a:xfrm>
        </p:spPr>
        <p:txBody>
          <a:bodyPr/>
          <a:lstStyle/>
          <a:p>
            <a:pPr eaLnBrk="1" hangingPunct="1"/>
            <a:r>
              <a:rPr lang="en-US" altLang="en-US" sz="1800" dirty="0"/>
              <a:t>2022 workload is estimated at </a:t>
            </a:r>
            <a:r>
              <a:rPr lang="en-US" altLang="en-US" sz="1800" b="1" dirty="0"/>
              <a:t>101</a:t>
            </a:r>
            <a:r>
              <a:rPr lang="en-US" altLang="en-US" sz="1800" dirty="0"/>
              <a:t> person-months, see previous slides.</a:t>
            </a:r>
          </a:p>
          <a:p>
            <a:pPr eaLnBrk="1" hangingPunct="1"/>
            <a:r>
              <a:rPr lang="en-GB" altLang="en-US" sz="1800" dirty="0"/>
              <a:t>PCG#47/OP#46 approved the 3GPP funding of 58 person-months for 2022 TTCN tasks.</a:t>
            </a:r>
          </a:p>
          <a:p>
            <a:pPr eaLnBrk="1" hangingPunct="1"/>
            <a:r>
              <a:rPr lang="en-US" altLang="en-US" sz="1800" dirty="0"/>
              <a:t>CTIA/PTCRB and GCF have agreed to continue TF160 financial support in 2022.</a:t>
            </a:r>
          </a:p>
          <a:p>
            <a:pPr lvl="4"/>
            <a:endParaRPr lang="en-GB" altLang="en-US" sz="800" dirty="0"/>
          </a:p>
          <a:p>
            <a:pPr eaLnBrk="1" hangingPunct="1"/>
            <a:r>
              <a:rPr lang="en-GB" altLang="en-US" sz="1800" dirty="0"/>
              <a:t>Current commitments for 2022 are as follows: </a:t>
            </a:r>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eaLnBrk="1" hangingPunct="1"/>
            <a:endParaRPr lang="en-US" altLang="en-US" sz="1800" dirty="0"/>
          </a:p>
          <a:p>
            <a:pPr lvl="4" eaLnBrk="1" hangingPunct="1"/>
            <a:endParaRPr lang="en-US" altLang="en-US" sz="800" dirty="0"/>
          </a:p>
          <a:p>
            <a:pPr eaLnBrk="1" hangingPunct="1"/>
            <a:r>
              <a:rPr lang="en-US" altLang="en-US" sz="1800" dirty="0"/>
              <a:t>3GPP companies / 3GPP MRPs committed to provide 17 person-months as voluntary contributions for 2022 TTCN development.</a:t>
            </a:r>
          </a:p>
          <a:p>
            <a:pPr eaLnBrk="1" hangingPunct="1"/>
            <a:r>
              <a:rPr lang="en-US" altLang="en-US" sz="1800" dirty="0">
                <a:sym typeface="Wingdings" panose="05000000000000000000" pitchFamily="2" charset="2"/>
              </a:rPr>
              <a:t>Total resources of 101 person-months  no estimated funding gap</a:t>
            </a:r>
            <a:r>
              <a:rPr lang="en-US" altLang="en-US" sz="1800" dirty="0"/>
              <a:t>.</a:t>
            </a:r>
          </a:p>
        </p:txBody>
      </p:sp>
      <p:graphicFrame>
        <p:nvGraphicFramePr>
          <p:cNvPr id="6" name="Table 5">
            <a:extLst>
              <a:ext uri="{FF2B5EF4-FFF2-40B4-BE49-F238E27FC236}">
                <a16:creationId xmlns:a16="http://schemas.microsoft.com/office/drawing/2014/main" id="{EB5E836F-818A-4AD1-B595-023FAF59066F}"/>
              </a:ext>
            </a:extLst>
          </p:cNvPr>
          <p:cNvGraphicFramePr>
            <a:graphicFrameLocks noGrp="1"/>
          </p:cNvGraphicFramePr>
          <p:nvPr/>
        </p:nvGraphicFramePr>
        <p:xfrm>
          <a:off x="1659141" y="3005347"/>
          <a:ext cx="4064000" cy="1905000"/>
        </p:xfrm>
        <a:graphic>
          <a:graphicData uri="http://schemas.openxmlformats.org/drawingml/2006/table">
            <a:tbl>
              <a:tblPr/>
              <a:tblGrid>
                <a:gridCol w="980309">
                  <a:extLst>
                    <a:ext uri="{9D8B030D-6E8A-4147-A177-3AD203B41FA5}">
                      <a16:colId xmlns:a16="http://schemas.microsoft.com/office/drawing/2014/main" val="20000"/>
                    </a:ext>
                  </a:extLst>
                </a:gridCol>
                <a:gridCol w="1064768">
                  <a:extLst>
                    <a:ext uri="{9D8B030D-6E8A-4147-A177-3AD203B41FA5}">
                      <a16:colId xmlns:a16="http://schemas.microsoft.com/office/drawing/2014/main" val="20001"/>
                    </a:ext>
                  </a:extLst>
                </a:gridCol>
                <a:gridCol w="2018923">
                  <a:extLst>
                    <a:ext uri="{9D8B030D-6E8A-4147-A177-3AD203B41FA5}">
                      <a16:colId xmlns:a16="http://schemas.microsoft.com/office/drawing/2014/main" val="20002"/>
                    </a:ext>
                  </a:extLst>
                </a:gridCol>
              </a:tblGrid>
              <a:tr h="200025">
                <a:tc gridSpan="3">
                  <a:txBody>
                    <a:bodyPr/>
                    <a:lstStyle/>
                    <a:p>
                      <a:pPr algn="ctr" fontAlgn="t"/>
                      <a:r>
                        <a:rPr lang="en-GB" sz="1200" b="1" i="0" u="none" strike="noStrike" dirty="0">
                          <a:solidFill>
                            <a:srgbClr val="000000"/>
                          </a:solidFill>
                          <a:effectLst/>
                          <a:latin typeface="Calibri" panose="020F0502020204030204" pitchFamily="34" charset="0"/>
                        </a:rPr>
                        <a:t>Funding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0025">
                <a:tc>
                  <a:txBody>
                    <a:bodyPr/>
                    <a:lstStyle/>
                    <a:p>
                      <a:pPr algn="ctr" fontAlgn="t"/>
                      <a:r>
                        <a:rPr lang="en-GB" sz="1200" b="1" i="0" u="none" strike="noStrike" dirty="0">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2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200" b="1" i="0" u="none" strike="noStrike">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323850">
                <a:tc>
                  <a:txBody>
                    <a:bodyPr/>
                    <a:lstStyle/>
                    <a:p>
                      <a:pPr algn="l" fontAlgn="t"/>
                      <a:r>
                        <a:rPr lang="en-GB" sz="1200" b="0" i="0" u="none" strike="noStrike" dirty="0">
                          <a:solidFill>
                            <a:schemeClr val="tx1"/>
                          </a:solidFill>
                          <a:effectLst/>
                          <a:latin typeface="Calibri" panose="020F0502020204030204" pitchFamily="34" charset="0"/>
                        </a:rPr>
                        <a:t> 3GPP</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58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da-DK" sz="1050" b="0" i="0" u="none" strike="noStrike" dirty="0">
                          <a:solidFill>
                            <a:schemeClr val="tx1"/>
                          </a:solidFill>
                          <a:effectLst/>
                          <a:latin typeface="Calibri" panose="020F0502020204030204" pitchFamily="34" charset="0"/>
                        </a:rPr>
                        <a:t> PCG#47/OP#46 approved </a:t>
                      </a:r>
                    </a:p>
                    <a:p>
                      <a:pPr algn="l" fontAlgn="t"/>
                      <a:r>
                        <a:rPr lang="da-DK" sz="1050" b="0" i="0" u="none" strike="noStrike" dirty="0">
                          <a:solidFill>
                            <a:schemeClr val="tx1"/>
                          </a:solidFill>
                          <a:effectLst/>
                          <a:latin typeface="Calibri" panose="020F0502020204030204" pitchFamily="34" charset="0"/>
                        </a:rPr>
                        <a:t> (decision OP46/08)</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3850">
                <a:tc>
                  <a:txBody>
                    <a:bodyPr/>
                    <a:lstStyle/>
                    <a:p>
                      <a:pPr algn="l" fontAlgn="t"/>
                      <a:r>
                        <a:rPr lang="en-GB" sz="1200" b="0" i="0" u="none" strike="noStrike" dirty="0">
                          <a:solidFill>
                            <a:schemeClr val="tx1"/>
                          </a:solidFill>
                          <a:effectLst/>
                          <a:latin typeface="Calibri" panose="020F0502020204030204" pitchFamily="34" charset="0"/>
                        </a:rPr>
                        <a:t> CTIA/PTCRB</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50" b="0" i="0" u="none" strike="noStrike" dirty="0">
                          <a:solidFill>
                            <a:schemeClr val="tx1"/>
                          </a:solidFill>
                          <a:effectLst/>
                          <a:latin typeface="Calibri" panose="020F0502020204030204" pitchFamily="34" charset="0"/>
                        </a:rPr>
                        <a:t> 5GS, MCX</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3850">
                <a:tc>
                  <a:txBody>
                    <a:bodyPr/>
                    <a:lstStyle/>
                    <a:p>
                      <a:pPr algn="l" fontAlgn="t"/>
                      <a:r>
                        <a:rPr lang="en-GB" sz="1200" b="0" i="0" u="none" strike="noStrike" dirty="0">
                          <a:solidFill>
                            <a:schemeClr val="tx1"/>
                          </a:solidFill>
                          <a:effectLst/>
                          <a:latin typeface="Calibri" panose="020F0502020204030204" pitchFamily="34" charset="0"/>
                        </a:rPr>
                        <a:t> GCF</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50" b="0" i="0" u="none" strike="noStrike" dirty="0">
                          <a:solidFill>
                            <a:schemeClr val="tx1"/>
                          </a:solidFill>
                          <a:effectLst/>
                          <a:latin typeface="Calibri" panose="020F0502020204030204" pitchFamily="34" charset="0"/>
                        </a:rPr>
                        <a:t> 5GS, MCX</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33375">
                <a:tc>
                  <a:txBody>
                    <a:bodyPr/>
                    <a:lstStyle/>
                    <a:p>
                      <a:pPr algn="l" fontAlgn="t"/>
                      <a:r>
                        <a:rPr lang="en-GB" sz="1200" b="0" i="0" u="none" strike="noStrike" dirty="0">
                          <a:solidFill>
                            <a:schemeClr val="tx1"/>
                          </a:solidFill>
                          <a:effectLst/>
                          <a:latin typeface="Calibri" panose="020F0502020204030204" pitchFamily="34" charset="0"/>
                        </a:rPr>
                        <a:t> Qualcomm</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50" b="0" i="0" u="none" strike="noStrike" dirty="0">
                          <a:solidFill>
                            <a:schemeClr val="tx1"/>
                          </a:solidFill>
                          <a:effectLst/>
                          <a:latin typeface="Calibri" panose="020F0502020204030204" pitchFamily="34" charset="0"/>
                        </a:rPr>
                        <a:t> RACS, NPN, </a:t>
                      </a:r>
                      <a:r>
                        <a:rPr lang="en-GB" sz="1050" b="0" i="0" u="none" strike="noStrike" dirty="0" err="1">
                          <a:solidFill>
                            <a:schemeClr val="tx1"/>
                          </a:solidFill>
                          <a:effectLst/>
                          <a:latin typeface="Calibri" panose="020F0502020204030204" pitchFamily="34" charset="0"/>
                        </a:rPr>
                        <a:t>IMSoNR</a:t>
                      </a:r>
                      <a:r>
                        <a:rPr lang="en-GB" sz="1050" b="0" i="0" u="none" strike="noStrike" dirty="0">
                          <a:solidFill>
                            <a:schemeClr val="tx1"/>
                          </a:solidFill>
                          <a:effectLst/>
                          <a:latin typeface="Calibri" panose="020F0502020204030204" pitchFamily="34" charset="0"/>
                        </a:rPr>
                        <a:t> </a:t>
                      </a:r>
                      <a:r>
                        <a:rPr lang="en-GB" sz="1050" b="0" i="0" u="none" strike="noStrike" dirty="0" err="1">
                          <a:solidFill>
                            <a:schemeClr val="tx1"/>
                          </a:solidFill>
                          <a:effectLst/>
                          <a:latin typeface="Calibri" panose="020F0502020204030204" pitchFamily="34" charset="0"/>
                        </a:rPr>
                        <a:t>eCall</a:t>
                      </a:r>
                      <a:endParaRPr lang="en-GB" sz="105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00025">
                <a:tc>
                  <a:txBody>
                    <a:bodyPr/>
                    <a:lstStyle/>
                    <a:p>
                      <a:pPr algn="r" fontAlgn="t"/>
                      <a:r>
                        <a:rPr lang="en-GB" sz="1200" b="0" i="0" u="none" strike="noStrike" dirty="0">
                          <a:solidFill>
                            <a:schemeClr val="tx1"/>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84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50" b="0" i="0" u="none" strike="noStrike" dirty="0">
                          <a:solidFill>
                            <a:schemeClr val="tx1"/>
                          </a:solidFill>
                          <a:effectLst/>
                          <a:latin typeface="Calibri" panose="020F0502020204030204" pitchFamily="34" charset="0"/>
                        </a:rPr>
                        <a:t> person-months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graphicFrame>
        <p:nvGraphicFramePr>
          <p:cNvPr id="7" name="Table 6">
            <a:extLst>
              <a:ext uri="{FF2B5EF4-FFF2-40B4-BE49-F238E27FC236}">
                <a16:creationId xmlns:a16="http://schemas.microsoft.com/office/drawing/2014/main" id="{F4E8CA4D-18B5-4162-9BAB-0746BC1C5D3D}"/>
              </a:ext>
            </a:extLst>
          </p:cNvPr>
          <p:cNvGraphicFramePr>
            <a:graphicFrameLocks noGrp="1"/>
          </p:cNvGraphicFramePr>
          <p:nvPr>
            <p:extLst>
              <p:ext uri="{D42A27DB-BD31-4B8C-83A1-F6EECF244321}">
                <p14:modId xmlns:p14="http://schemas.microsoft.com/office/powerpoint/2010/main" val="4202217482"/>
              </p:ext>
            </p:extLst>
          </p:nvPr>
        </p:nvGraphicFramePr>
        <p:xfrm>
          <a:off x="6067527" y="3001169"/>
          <a:ext cx="4018033" cy="1909178"/>
        </p:xfrm>
        <a:graphic>
          <a:graphicData uri="http://schemas.openxmlformats.org/drawingml/2006/table">
            <a:tbl>
              <a:tblPr/>
              <a:tblGrid>
                <a:gridCol w="1335874">
                  <a:extLst>
                    <a:ext uri="{9D8B030D-6E8A-4147-A177-3AD203B41FA5}">
                      <a16:colId xmlns:a16="http://schemas.microsoft.com/office/drawing/2014/main" val="20000"/>
                    </a:ext>
                  </a:extLst>
                </a:gridCol>
                <a:gridCol w="1043482">
                  <a:extLst>
                    <a:ext uri="{9D8B030D-6E8A-4147-A177-3AD203B41FA5}">
                      <a16:colId xmlns:a16="http://schemas.microsoft.com/office/drawing/2014/main" val="20001"/>
                    </a:ext>
                  </a:extLst>
                </a:gridCol>
                <a:gridCol w="1638677">
                  <a:extLst>
                    <a:ext uri="{9D8B030D-6E8A-4147-A177-3AD203B41FA5}">
                      <a16:colId xmlns:a16="http://schemas.microsoft.com/office/drawing/2014/main" val="20002"/>
                    </a:ext>
                  </a:extLst>
                </a:gridCol>
              </a:tblGrid>
              <a:tr h="202802">
                <a:tc gridSpan="3">
                  <a:txBody>
                    <a:bodyPr/>
                    <a:lstStyle/>
                    <a:p>
                      <a:pPr algn="ctr" fontAlgn="t"/>
                      <a:r>
                        <a:rPr lang="en-GB" sz="1200" b="1" i="0" u="none" strike="noStrike">
                          <a:solidFill>
                            <a:srgbClr val="000000"/>
                          </a:solidFill>
                          <a:effectLst/>
                          <a:latin typeface="Calibri" panose="020F0502020204030204" pitchFamily="34" charset="0"/>
                        </a:rPr>
                        <a:t>TTCN experts free-of-charge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70732">
                <a:tc>
                  <a:txBody>
                    <a:bodyPr/>
                    <a:lstStyle/>
                    <a:p>
                      <a:pPr algn="ctr" fontAlgn="t"/>
                      <a:r>
                        <a:rPr lang="en-GB" sz="12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2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200" b="1" i="0" u="none" strike="noStrike" dirty="0">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370732">
                <a:tc>
                  <a:txBody>
                    <a:bodyPr/>
                    <a:lstStyle/>
                    <a:p>
                      <a:pPr algn="l" fontAlgn="t"/>
                      <a:r>
                        <a:rPr lang="en-GB" sz="1200" b="0" i="0" u="none" strike="noStrike" dirty="0">
                          <a:solidFill>
                            <a:schemeClr val="tx1"/>
                          </a:solidFill>
                          <a:effectLst/>
                          <a:latin typeface="Calibri" panose="020F0502020204030204" pitchFamily="34" charset="0"/>
                        </a:rPr>
                        <a:t> TDIA (CAICT, CATT, </a:t>
                      </a:r>
                      <a:r>
                        <a:rPr lang="en-GB" sz="1200" b="0" i="0" u="none" strike="noStrike" dirty="0" err="1">
                          <a:solidFill>
                            <a:schemeClr val="tx1"/>
                          </a:solidFill>
                          <a:effectLst/>
                          <a:latin typeface="Calibri" panose="020F0502020204030204" pitchFamily="34" charset="0"/>
                        </a:rPr>
                        <a:t>HiSilicon</a:t>
                      </a:r>
                      <a:r>
                        <a:rPr lang="en-GB" sz="1200" b="0" i="0" u="none" strike="noStrike" dirty="0">
                          <a:solidFill>
                            <a:schemeClr val="tx1"/>
                          </a:solidFill>
                          <a:effectLst/>
                          <a:latin typeface="Calibri" panose="020F0502020204030204" pitchFamily="34" charset="0"/>
                        </a:rPr>
                        <a:t>, </a:t>
                      </a:r>
                      <a:r>
                        <a:rPr lang="en-GB" sz="1200" b="0" i="0" u="none" strike="noStrike" dirty="0" err="1">
                          <a:solidFill>
                            <a:schemeClr val="tx1"/>
                          </a:solidFill>
                          <a:effectLst/>
                          <a:latin typeface="Calibri" panose="020F0502020204030204" pitchFamily="34" charset="0"/>
                        </a:rPr>
                        <a:t>Starpoint</a:t>
                      </a:r>
                      <a:r>
                        <a:rPr lang="en-GB" sz="1200" b="0" i="0" u="none" strike="noStrike" dirty="0">
                          <a:solidFill>
                            <a:schemeClr val="tx1"/>
                          </a:solidFill>
                          <a:effectLst/>
                          <a:latin typeface="Calibri" panose="020F0502020204030204" pitchFamily="34" charset="0"/>
                        </a:rPr>
                        <a: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50" b="0" i="0" u="none" strike="noStrike" dirty="0">
                          <a:solidFill>
                            <a:schemeClr val="tx1"/>
                          </a:solidFill>
                          <a:effectLst/>
                          <a:latin typeface="Calibri" panose="020F0502020204030204" pitchFamily="34" charset="0"/>
                        </a:rPr>
                        <a:t> 5GS, V2X, NB-IoT, LCR TDD</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3594">
                <a:tc>
                  <a:txBody>
                    <a:bodyPr/>
                    <a:lstStyle/>
                    <a:p>
                      <a:pPr algn="l" fontAlgn="t"/>
                      <a:r>
                        <a:rPr lang="en-GB" sz="1200" b="0" i="0" u="none" strike="noStrike" dirty="0">
                          <a:solidFill>
                            <a:schemeClr val="tx1"/>
                          </a:solidFill>
                          <a:effectLst/>
                          <a:latin typeface="Calibri" panose="020F0502020204030204" pitchFamily="34" charset="0"/>
                        </a:rPr>
                        <a:t> Anritsu</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50" b="0" i="0" u="none" strike="noStrike" dirty="0">
                          <a:solidFill>
                            <a:schemeClr val="tx1"/>
                          </a:solidFill>
                          <a:effectLst/>
                          <a:latin typeface="Calibri" panose="020F0502020204030204" pitchFamily="34" charset="0"/>
                        </a:rPr>
                        <a:t> 5GS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0024">
                <a:tc>
                  <a:txBody>
                    <a:bodyPr/>
                    <a:lstStyle/>
                    <a:p>
                      <a:pPr algn="l" fontAlgn="t"/>
                      <a:r>
                        <a:rPr lang="en-GB" sz="1200" b="0" i="0" u="none" strike="noStrike" dirty="0">
                          <a:solidFill>
                            <a:schemeClr val="tx1"/>
                          </a:solidFill>
                          <a:effectLst/>
                          <a:latin typeface="Calibri" panose="020F0502020204030204" pitchFamily="34" charset="0"/>
                        </a:rPr>
                        <a:t> Keysight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050" b="0" i="0" u="none" strike="noStrike" dirty="0">
                          <a:solidFill>
                            <a:schemeClr val="tx1"/>
                          </a:solidFill>
                          <a:effectLst/>
                          <a:latin typeface="Calibri" panose="020F0502020204030204" pitchFamily="34" charset="0"/>
                        </a:rPr>
                        <a:t> 5GS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48492">
                <a:tc>
                  <a:txBody>
                    <a:bodyPr/>
                    <a:lstStyle/>
                    <a:p>
                      <a:pPr algn="l" fontAlgn="t"/>
                      <a:r>
                        <a:rPr lang="en-GB" sz="1200" b="0" i="0" u="none" strike="noStrike" dirty="0">
                          <a:solidFill>
                            <a:schemeClr val="tx1"/>
                          </a:solidFill>
                          <a:effectLst/>
                          <a:latin typeface="Calibri" panose="020F0502020204030204" pitchFamily="34" charset="0"/>
                        </a:rPr>
                        <a:t> </a:t>
                      </a:r>
                      <a:r>
                        <a:rPr lang="en-GB" sz="1200" b="0" i="0" u="none" strike="noStrike" dirty="0" err="1">
                          <a:solidFill>
                            <a:schemeClr val="tx1"/>
                          </a:solidFill>
                          <a:effectLst/>
                          <a:latin typeface="Calibri" panose="020F0502020204030204" pitchFamily="34" charset="0"/>
                        </a:rPr>
                        <a:t>Rohde&amp;Schwarz</a:t>
                      </a:r>
                      <a:endParaRPr lang="en-GB" sz="1200" b="0" i="0" u="none" strike="noStrike" dirty="0">
                        <a:solidFill>
                          <a:schemeClr val="tx1"/>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50" b="0" i="0" u="none" strike="noStrike" dirty="0">
                          <a:solidFill>
                            <a:schemeClr val="tx1"/>
                          </a:solidFill>
                          <a:effectLst/>
                          <a:latin typeface="Calibri" panose="020F0502020204030204" pitchFamily="34" charset="0"/>
                        </a:rPr>
                        <a:t> 5GS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02802">
                <a:tc>
                  <a:txBody>
                    <a:bodyPr/>
                    <a:lstStyle/>
                    <a:p>
                      <a:pPr algn="r" fontAlgn="t"/>
                      <a:r>
                        <a:rPr lang="en-GB" sz="1200" b="0" i="0" u="none" strike="noStrike" dirty="0">
                          <a:solidFill>
                            <a:schemeClr val="tx1"/>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200" b="0" i="0" u="none" strike="noStrike" dirty="0">
                          <a:solidFill>
                            <a:schemeClr val="tx1"/>
                          </a:solidFill>
                          <a:effectLst/>
                          <a:latin typeface="Calibri" panose="020F0502020204030204" pitchFamily="34" charset="0"/>
                        </a:rPr>
                        <a:t>17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50" b="0" i="0" u="none" strike="noStrike" dirty="0">
                          <a:solidFill>
                            <a:schemeClr val="tx1"/>
                          </a:solidFill>
                          <a:effectLst/>
                          <a:latin typeface="Calibri" panose="020F0502020204030204" pitchFamily="34" charset="0"/>
                        </a:rPr>
                        <a:t> person-months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8" name="Title 1">
            <a:extLst>
              <a:ext uri="{FF2B5EF4-FFF2-40B4-BE49-F238E27FC236}">
                <a16:creationId xmlns:a16="http://schemas.microsoft.com/office/drawing/2014/main" id="{32544885-0DFB-4F47-BD41-8F06993426AB}"/>
              </a:ext>
            </a:extLst>
          </p:cNvPr>
          <p:cNvSpPr txBox="1">
            <a:spLocks/>
          </p:cNvSpPr>
          <p:nvPr/>
        </p:nvSpPr>
        <p:spPr bwMode="auto">
          <a:xfrm>
            <a:off x="593453" y="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funding 2022</a:t>
            </a:r>
            <a:br>
              <a:rPr lang="en-US" altLang="en-US" dirty="0"/>
            </a:br>
            <a:r>
              <a:rPr lang="en-US" altLang="en-US" sz="3200" dirty="0"/>
              <a:t>Status</a:t>
            </a:r>
            <a:endParaRPr lang="en-US" altLang="en-US" sz="4000"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C35E6176-5C18-2F13-189A-2610422B7ACB}"/>
              </a:ext>
            </a:extLst>
          </p:cNvPr>
          <p:cNvSpPr>
            <a:spLocks noGrp="1"/>
          </p:cNvSpPr>
          <p:nvPr>
            <p:ph type="title"/>
          </p:nvPr>
        </p:nvSpPr>
        <p:spPr>
          <a:xfrm>
            <a:off x="597527" y="57451"/>
            <a:ext cx="10792485" cy="1031875"/>
          </a:xfrm>
        </p:spPr>
        <p:txBody>
          <a:bodyPr/>
          <a:lstStyle/>
          <a:p>
            <a:pPr eaLnBrk="1" hangingPunct="1"/>
            <a:r>
              <a:rPr lang="en-US" altLang="en-US" dirty="0"/>
              <a:t>Preparing for 2023 TTCN Work</a:t>
            </a:r>
            <a:br>
              <a:rPr lang="en-US" altLang="en-US" dirty="0"/>
            </a:br>
            <a:r>
              <a:rPr lang="en-US" altLang="en-US" sz="3200" dirty="0"/>
              <a:t>Overview</a:t>
            </a:r>
          </a:p>
        </p:txBody>
      </p:sp>
      <p:sp>
        <p:nvSpPr>
          <p:cNvPr id="23555" name="Content Placeholder 2">
            <a:extLst>
              <a:ext uri="{FF2B5EF4-FFF2-40B4-BE49-F238E27FC236}">
                <a16:creationId xmlns:a16="http://schemas.microsoft.com/office/drawing/2014/main" id="{E44B0E5B-D983-8F08-0230-915F5EAF5592}"/>
              </a:ext>
            </a:extLst>
          </p:cNvPr>
          <p:cNvSpPr>
            <a:spLocks noGrp="1"/>
          </p:cNvSpPr>
          <p:nvPr>
            <p:ph idx="1"/>
          </p:nvPr>
        </p:nvSpPr>
        <p:spPr/>
        <p:txBody>
          <a:bodyPr/>
          <a:lstStyle/>
          <a:p>
            <a:r>
              <a:rPr lang="en-GB" altLang="en-US" sz="2400" dirty="0"/>
              <a:t>Course of action to secure funding for TF160 work in 2023: </a:t>
            </a:r>
            <a:endParaRPr lang="en-US" altLang="en-US" sz="2400" dirty="0"/>
          </a:p>
          <a:p>
            <a:pPr lvl="1">
              <a:buClr>
                <a:srgbClr val="006600"/>
              </a:buClr>
              <a:buSzPct val="130000"/>
              <a:buFont typeface="Wingdings" panose="05000000000000000000" pitchFamily="2" charset="2"/>
              <a:buChar char="ü"/>
            </a:pPr>
            <a:r>
              <a:rPr lang="en-US" altLang="en-US" sz="2000" dirty="0"/>
              <a:t>Prior to RAN5#96-e meeting (August), a request to identify the potential TTCN development tasks in 2023 has been made to 3GPP members. </a:t>
            </a:r>
          </a:p>
          <a:p>
            <a:pPr lvl="1">
              <a:buClr>
                <a:srgbClr val="006600"/>
              </a:buClr>
              <a:buSzPct val="130000"/>
              <a:buFont typeface="Wingdings" panose="05000000000000000000" pitchFamily="2" charset="2"/>
              <a:buChar char="ü"/>
            </a:pPr>
            <a:r>
              <a:rPr lang="en-US" altLang="en-US" sz="2000" dirty="0"/>
              <a:t>At RAN5#96-e, a provisional ‘TTCN Tasks List’ has been endorsed by RAN5. </a:t>
            </a:r>
          </a:p>
          <a:p>
            <a:pPr lvl="1"/>
            <a:r>
              <a:rPr lang="en-US" altLang="en-US" sz="2000" dirty="0"/>
              <a:t>The TTCN Tasks List will be presented at RAN#97-e (Sep) for TSG RAN initial endorsement. </a:t>
            </a:r>
          </a:p>
          <a:p>
            <a:pPr lvl="1"/>
            <a:r>
              <a:rPr lang="en-US" altLang="en-US" sz="2000" dirty="0"/>
              <a:t>The RAN Chair will then present the List to 3GPP PCG/OP (end of Sep) in order to support TF160 request for the TTCN funding in 2023. </a:t>
            </a:r>
          </a:p>
          <a:p>
            <a:pPr lvl="1"/>
            <a:r>
              <a:rPr lang="en-US" altLang="en-US" sz="2000" dirty="0"/>
              <a:t>The finalized TTCN Tasks List will be reviewed and endorsed at RAN5#97 (Nov) for TSG RAN approval at RAN#98-e (Dec). </a:t>
            </a:r>
          </a:p>
          <a:p>
            <a:endParaRPr lang="en-GB" altLang="en-US" sz="2400" dirty="0"/>
          </a:p>
          <a:p>
            <a:r>
              <a:rPr lang="en-GB" altLang="en-US" sz="2400" dirty="0"/>
              <a:t>Based on feedback from several RAN5 member companies and 3GPP MRPs, the list of TTCN tasks presented in the next slides has been produced by the TF160 Leader, and endorsed by RAN5 at RAN5#96-e.</a:t>
            </a:r>
            <a:endParaRPr lang="en-US" altLang="en-US" sz="2400" dirty="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1C1D8F2-EFA5-4529-9079-E743F0086B69}"/>
              </a:ext>
            </a:extLst>
          </p:cNvPr>
          <p:cNvGraphicFramePr>
            <a:graphicFrameLocks noGrp="1"/>
          </p:cNvGraphicFramePr>
          <p:nvPr>
            <p:extLst>
              <p:ext uri="{D42A27DB-BD31-4B8C-83A1-F6EECF244321}">
                <p14:modId xmlns:p14="http://schemas.microsoft.com/office/powerpoint/2010/main" val="1183181402"/>
              </p:ext>
            </p:extLst>
          </p:nvPr>
        </p:nvGraphicFramePr>
        <p:xfrm>
          <a:off x="841972" y="1504283"/>
          <a:ext cx="10474861" cy="4658071"/>
        </p:xfrm>
        <a:graphic>
          <a:graphicData uri="http://schemas.openxmlformats.org/drawingml/2006/table">
            <a:tbl>
              <a:tblPr firstRow="1" bandRow="1">
                <a:tableStyleId>{D7AC3CCA-C797-4891-BE02-D94E43425B78}</a:tableStyleId>
              </a:tblPr>
              <a:tblGrid>
                <a:gridCol w="2609492">
                  <a:extLst>
                    <a:ext uri="{9D8B030D-6E8A-4147-A177-3AD203B41FA5}">
                      <a16:colId xmlns:a16="http://schemas.microsoft.com/office/drawing/2014/main" val="20000"/>
                    </a:ext>
                  </a:extLst>
                </a:gridCol>
                <a:gridCol w="805630">
                  <a:extLst>
                    <a:ext uri="{9D8B030D-6E8A-4147-A177-3AD203B41FA5}">
                      <a16:colId xmlns:a16="http://schemas.microsoft.com/office/drawing/2014/main" val="20001"/>
                    </a:ext>
                  </a:extLst>
                </a:gridCol>
                <a:gridCol w="648978">
                  <a:extLst>
                    <a:ext uri="{9D8B030D-6E8A-4147-A177-3AD203B41FA5}">
                      <a16:colId xmlns:a16="http://schemas.microsoft.com/office/drawing/2014/main" val="20002"/>
                    </a:ext>
                  </a:extLst>
                </a:gridCol>
                <a:gridCol w="727305">
                  <a:extLst>
                    <a:ext uri="{9D8B030D-6E8A-4147-A177-3AD203B41FA5}">
                      <a16:colId xmlns:a16="http://schemas.microsoft.com/office/drawing/2014/main" val="20003"/>
                    </a:ext>
                  </a:extLst>
                </a:gridCol>
                <a:gridCol w="626599">
                  <a:extLst>
                    <a:ext uri="{9D8B030D-6E8A-4147-A177-3AD203B41FA5}">
                      <a16:colId xmlns:a16="http://schemas.microsoft.com/office/drawing/2014/main" val="20004"/>
                    </a:ext>
                  </a:extLst>
                </a:gridCol>
                <a:gridCol w="1085360">
                  <a:extLst>
                    <a:ext uri="{9D8B030D-6E8A-4147-A177-3AD203B41FA5}">
                      <a16:colId xmlns:a16="http://schemas.microsoft.com/office/drawing/2014/main" val="20005"/>
                    </a:ext>
                  </a:extLst>
                </a:gridCol>
                <a:gridCol w="862601">
                  <a:extLst>
                    <a:ext uri="{9D8B030D-6E8A-4147-A177-3AD203B41FA5}">
                      <a16:colId xmlns:a16="http://schemas.microsoft.com/office/drawing/2014/main" val="20006"/>
                    </a:ext>
                  </a:extLst>
                </a:gridCol>
                <a:gridCol w="3108896">
                  <a:extLst>
                    <a:ext uri="{9D8B030D-6E8A-4147-A177-3AD203B41FA5}">
                      <a16:colId xmlns:a16="http://schemas.microsoft.com/office/drawing/2014/main" val="20007"/>
                    </a:ext>
                  </a:extLst>
                </a:gridCol>
              </a:tblGrid>
              <a:tr h="42665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2022 Tasks</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(carried over)</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 related Work Item</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0" marR="91430" marT="45687" marB="45687" horzOverflow="overflow">
                    <a:solidFill>
                      <a:schemeClr val="accent6">
                        <a:lumMod val="40000"/>
                        <a:lumOff val="60000"/>
                      </a:schemeClr>
                    </a:solidFill>
                  </a:tcPr>
                </a:tc>
                <a:extLst>
                  <a:ext uri="{0D108BD9-81ED-4DB2-BD59-A6C34878D82A}">
                    <a16:rowId xmlns:a16="http://schemas.microsoft.com/office/drawing/2014/main" val="10000"/>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5GS: NE-DC (option 4)</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35</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Q1’22-Q1’23</a:t>
                      </a:r>
                      <a:endParaRPr kumimoji="0" lang="en-US" altLang="en-US" sz="1000" b="1"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0.5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5GS_NR_LTE-UEConTest</a:t>
                      </a:r>
                    </a:p>
                  </a:txBody>
                  <a:tcPr marL="91438" marR="91438" marT="45697" marB="45697" horzOverflow="overflow"/>
                </a:tc>
                <a:extLst>
                  <a:ext uri="{0D108BD9-81ED-4DB2-BD59-A6C34878D82A}">
                    <a16:rowId xmlns:a16="http://schemas.microsoft.com/office/drawing/2014/main" val="10001"/>
                  </a:ext>
                </a:extLst>
              </a:tr>
              <a:tr h="24373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V2X with 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4" marR="91434" marT="45676" marB="456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a:t>
                      </a:r>
                    </a:p>
                  </a:txBody>
                  <a:tcPr marL="91434" marR="91434" marT="45659" marB="4565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74</a:t>
                      </a:r>
                    </a:p>
                  </a:txBody>
                  <a:tcPr marL="91434" marR="91434" marT="45681" marB="45681"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Q4’20-Q1’23</a:t>
                      </a:r>
                    </a:p>
                  </a:txBody>
                  <a:tcPr marL="91434" marR="91434" marT="45667" marB="456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a:txBody>
                  <a:tcPr marL="91436" marR="91436" marT="45670" marB="4567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5G_V2X_NRSL_eV2XARC-UEConTest</a:t>
                      </a:r>
                    </a:p>
                  </a:txBody>
                  <a:tcPr marL="91430" marR="91430" marT="45653" marB="45653" horzOverflow="overflow"/>
                </a:tc>
                <a:extLst>
                  <a:ext uri="{0D108BD9-81ED-4DB2-BD59-A6C34878D82A}">
                    <a16:rowId xmlns:a16="http://schemas.microsoft.com/office/drawing/2014/main" val="1793838230"/>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MR-DC &amp; NR CA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Q1’22-Q1’23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n-NO"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LTE_NR_DC_CA_enh-UEConTest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3"/>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in unlicensed spectrum (NR-U)</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Q1’22-Q1’23</a:t>
                      </a:r>
                    </a:p>
                  </a:txBody>
                  <a:tcPr marL="91438" marR="91438" marT="45679" marB="4567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a:txBody>
                  <a:tcPr marL="91438" marR="91438" marT="45695" marB="4569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NR_unlic-UEConTest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04"/>
                  </a:ext>
                </a:extLst>
              </a:tr>
              <a:tr h="24379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NW slicing enhancements - Phase2</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Q4’22</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Q4’22-Q2’23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eNS_Ph2-UEConTest</a:t>
                      </a:r>
                    </a:p>
                  </a:txBody>
                  <a:tcPr marL="91438" marR="91438" marT="45697" marB="45697" horzOverflow="overflow"/>
                </a:tc>
                <a:extLst>
                  <a:ext uri="{0D108BD9-81ED-4DB2-BD59-A6C34878D82A}">
                    <a16:rowId xmlns:a16="http://schemas.microsoft.com/office/drawing/2014/main" val="172162281"/>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&amp; MR-DC SON/MDT </a:t>
                      </a:r>
                      <a:r>
                        <a:rPr kumimoji="0" lang="en-GB" altLang="en-US" sz="1000" b="1" i="0" u="none" strike="noStrike" cap="none" normalizeH="0" baseline="0" noProof="0" dirty="0">
                          <a:ln>
                            <a:noFill/>
                          </a:ln>
                          <a:solidFill>
                            <a:schemeClr val="tx1"/>
                          </a:solidFill>
                          <a:effectLst/>
                          <a:latin typeface="Arial" panose="020B0604020202020204" pitchFamily="34" charset="0"/>
                          <a:cs typeface="Arial" panose="020B0604020202020204" pitchFamily="34" charset="0"/>
                        </a:rPr>
                        <a:t>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~20</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NR_ENDC_SON_MDT_enh-UEConTest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6"/>
                  </a:ext>
                </a:extLst>
              </a:tr>
              <a:tr h="24376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Reduced capability NR UE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RedCap</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&gt;9</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NR_redcap_plus_ARCH-UEConTest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7"/>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multi/broadcast services (MBS)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~50</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4</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NR_MBS_5MBS_5MBUSA-UEConTest</a:t>
                      </a:r>
                    </a:p>
                  </a:txBody>
                  <a:tcPr marL="91438" marR="91438" marT="45697" marB="45697" horzOverflow="overflow"/>
                </a:tc>
                <a:extLst>
                  <a:ext uri="{0D108BD9-81ED-4DB2-BD59-A6C34878D82A}">
                    <a16:rowId xmlns:a16="http://schemas.microsoft.com/office/drawing/2014/main" val="10008"/>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fr-FR"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LTE/NR multi-USIM UE (MUSIM)</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14</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LTE_NR_MUSIM-</a:t>
                      </a: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3872175564"/>
                  </a:ext>
                </a:extLst>
              </a:tr>
              <a:tr h="2437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UE power saving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7</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NR_UE_pow_sav_enh_plus_CT-UEConTest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1"/>
                  </a:ext>
                </a:extLst>
              </a:tr>
              <a:tr h="24378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RAN slicing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NR_slice-UEConTest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2"/>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NR_SL_enh-UEConTest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3"/>
                  </a:ext>
                </a:extLst>
              </a:tr>
              <a:tr h="243773">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US"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sidelink</a:t>
                      </a: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relay</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Q4’22-Q4’23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NR_SL_Relay-UEConTest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4"/>
                  </a:ext>
                </a:extLst>
              </a:tr>
              <a:tr h="243773">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(new TC coverage)</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All</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10</a:t>
                      </a: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1</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TEIx_Test</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5" marB="45695" horzOverflow="overflow"/>
                </a:tc>
                <a:extLst>
                  <a:ext uri="{0D108BD9-81ED-4DB2-BD59-A6C34878D82A}">
                    <a16:rowId xmlns:a16="http://schemas.microsoft.com/office/drawing/2014/main" val="732266168"/>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TTCN maintenance &amp; deliveries</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45</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3193033382"/>
                  </a:ext>
                </a:extLst>
              </a:tr>
              <a:tr h="243773">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Release &amp; configuration management</a:t>
                      </a:r>
                    </a:p>
                  </a:txBody>
                  <a:tcPr marL="91438" marR="91438" marT="45689" marB="45689"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endPar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Q1–Q4</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6</a:t>
                      </a:r>
                      <a:endParaRPr kumimoji="0" lang="en-US" altLang="en-US" sz="10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9" marB="45689" horzOverflow="overflow"/>
                </a:tc>
                <a:extLst>
                  <a:ext uri="{0D108BD9-81ED-4DB2-BD59-A6C34878D82A}">
                    <a16:rowId xmlns:a16="http://schemas.microsoft.com/office/drawing/2014/main" val="2600405695"/>
                  </a:ext>
                </a:extLst>
              </a:tr>
              <a:tr h="330782">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~296</a:t>
                      </a:r>
                      <a:endParaRPr kumimoji="0" lang="en-US"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73.5</a:t>
                      </a:r>
                    </a:p>
                  </a:txBody>
                  <a:tcPr marT="45722" marB="4572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722" marB="45722" anchor="ctr" horzOverflow="overflow"/>
                </a:tc>
                <a:extLst>
                  <a:ext uri="{0D108BD9-81ED-4DB2-BD59-A6C34878D82A}">
                    <a16:rowId xmlns:a16="http://schemas.microsoft.com/office/drawing/2014/main" val="10022"/>
                  </a:ext>
                </a:extLst>
              </a:tr>
            </a:tbl>
          </a:graphicData>
        </a:graphic>
      </p:graphicFrame>
      <p:sp>
        <p:nvSpPr>
          <p:cNvPr id="5" name="Title 1">
            <a:extLst>
              <a:ext uri="{FF2B5EF4-FFF2-40B4-BE49-F238E27FC236}">
                <a16:creationId xmlns:a16="http://schemas.microsoft.com/office/drawing/2014/main" id="{B462C889-633B-45B1-B7BD-FE01A372E9D0}"/>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2023 TTCN Work – Tasks List</a:t>
            </a:r>
          </a:p>
          <a:p>
            <a:pPr eaLnBrk="1" hangingPunct="1"/>
            <a:r>
              <a:rPr lang="en-US" altLang="en-US" sz="3200" dirty="0"/>
              <a:t>2022 tasks completion and maintenance</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3523190A-F6B1-4E85-879B-A46D21D293E2}"/>
              </a:ext>
            </a:extLst>
          </p:cNvPr>
          <p:cNvGraphicFramePr>
            <a:graphicFrameLocks noGrp="1"/>
          </p:cNvGraphicFramePr>
          <p:nvPr>
            <p:extLst>
              <p:ext uri="{D42A27DB-BD31-4B8C-83A1-F6EECF244321}">
                <p14:modId xmlns:p14="http://schemas.microsoft.com/office/powerpoint/2010/main" val="2163059560"/>
              </p:ext>
            </p:extLst>
          </p:nvPr>
        </p:nvGraphicFramePr>
        <p:xfrm>
          <a:off x="904037" y="1420736"/>
          <a:ext cx="10317790" cy="4719822"/>
        </p:xfrm>
        <a:graphic>
          <a:graphicData uri="http://schemas.openxmlformats.org/drawingml/2006/table">
            <a:tbl>
              <a:tblPr firstRow="1" bandRow="1">
                <a:tableStyleId>{D7AC3CCA-C797-4891-BE02-D94E43425B78}</a:tableStyleId>
              </a:tblPr>
              <a:tblGrid>
                <a:gridCol w="3061381">
                  <a:extLst>
                    <a:ext uri="{9D8B030D-6E8A-4147-A177-3AD203B41FA5}">
                      <a16:colId xmlns:a16="http://schemas.microsoft.com/office/drawing/2014/main" val="20000"/>
                    </a:ext>
                  </a:extLst>
                </a:gridCol>
                <a:gridCol w="688063">
                  <a:extLst>
                    <a:ext uri="{9D8B030D-6E8A-4147-A177-3AD203B41FA5}">
                      <a16:colId xmlns:a16="http://schemas.microsoft.com/office/drawing/2014/main" val="20001"/>
                    </a:ext>
                  </a:extLst>
                </a:gridCol>
                <a:gridCol w="497941">
                  <a:extLst>
                    <a:ext uri="{9D8B030D-6E8A-4147-A177-3AD203B41FA5}">
                      <a16:colId xmlns:a16="http://schemas.microsoft.com/office/drawing/2014/main" val="20002"/>
                    </a:ext>
                  </a:extLst>
                </a:gridCol>
                <a:gridCol w="651849">
                  <a:extLst>
                    <a:ext uri="{9D8B030D-6E8A-4147-A177-3AD203B41FA5}">
                      <a16:colId xmlns:a16="http://schemas.microsoft.com/office/drawing/2014/main" val="20003"/>
                    </a:ext>
                  </a:extLst>
                </a:gridCol>
                <a:gridCol w="624689">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787652">
                  <a:extLst>
                    <a:ext uri="{9D8B030D-6E8A-4147-A177-3AD203B41FA5}">
                      <a16:colId xmlns:a16="http://schemas.microsoft.com/office/drawing/2014/main" val="20006"/>
                    </a:ext>
                  </a:extLst>
                </a:gridCol>
                <a:gridCol w="3091815">
                  <a:extLst>
                    <a:ext uri="{9D8B030D-6E8A-4147-A177-3AD203B41FA5}">
                      <a16:colId xmlns:a16="http://schemas.microsoft.com/office/drawing/2014/main" val="20007"/>
                    </a:ext>
                  </a:extLst>
                </a:gridCol>
              </a:tblGrid>
              <a:tr h="42678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2023 Tasks</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rPr>
                        <a:t>Rel-</a:t>
                      </a:r>
                      <a:endParaRPr kumimoji="0" lang="en-US" altLang="en-US" sz="11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RAT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Prose Target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SIG TC #</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TTCN </a:t>
                      </a: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Develpmt</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2023</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err="1">
                          <a:ln>
                            <a:noFill/>
                          </a:ln>
                          <a:solidFill>
                            <a:srgbClr val="17375E"/>
                          </a:solidFill>
                          <a:effectLst/>
                          <a:latin typeface="Arial" panose="020B0604020202020204" pitchFamily="34" charset="0"/>
                          <a:cs typeface="Arial" panose="020B0604020202020204" pitchFamily="34" charset="0"/>
                        </a:rPr>
                        <a:t>WkLoad</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 related Work Item</a:t>
                      </a:r>
                      <a:endParaRPr kumimoji="0" lang="en-US" altLang="en-US" sz="11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L="91438" marR="91438" marT="45695" marB="45695" horzOverflow="overflow">
                    <a:solidFill>
                      <a:schemeClr val="accent6">
                        <a:lumMod val="40000"/>
                        <a:lumOff val="60000"/>
                      </a:schemeClr>
                    </a:solidFill>
                  </a:tcPr>
                </a:tc>
                <a:extLst>
                  <a:ext uri="{0D108BD9-81ED-4DB2-BD59-A6C34878D82A}">
                    <a16:rowId xmlns:a16="http://schemas.microsoft.com/office/drawing/2014/main" val="1000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Inter-system mobility between untrusted non-3GPP and 3GPP</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TEI15_Test</a:t>
                      </a:r>
                    </a:p>
                  </a:txBody>
                  <a:tcPr marL="91438" marR="91438" marT="45697" marB="45697" horzOverflow="overflow"/>
                </a:tc>
                <a:extLst>
                  <a:ext uri="{0D108BD9-81ED-4DB2-BD59-A6C34878D82A}">
                    <a16:rowId xmlns:a16="http://schemas.microsoft.com/office/drawing/2014/main" val="10001"/>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NB-IoT/</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for non-terrestrial networks (NTN)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14</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LTE_NBIOT_eMTC_NTN_plus_EPS-UEConTest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2378493410"/>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coverage enhancements</a:t>
                      </a: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Q1’23-Q3’23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NR_cov_enh-UEConTest</a:t>
                      </a:r>
                      <a:endParaRPr kumimoji="0" lang="en-US" altLang="en-US" sz="1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91064323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UL data compression (UDC)</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11</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Q1’23-Q3’23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NR_UDC-</a:t>
                      </a: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2"/>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industrial IoT and URLLC enhancements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&gt;3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Q1’23-Q3’23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NR_IIoT_URLLC_enh-UEConTest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3"/>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small data transmissions in INACTIVE state</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60" marB="4566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NR_SmallData_INACTIVE-UEConTest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04"/>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for non-terrestrial networks (NTN)</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NR_NTN_Solutions-UEConTest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06"/>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private network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Rel-17</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NG_RAN_PRN_enh-UEConTest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07"/>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MIMO further enhancements</a:t>
                      </a:r>
                    </a:p>
                  </a:txBody>
                  <a:tcPr marL="91438" marR="91438" marT="45695" marB="4569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N</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NR_feMIMO-UEConTest</a:t>
                      </a:r>
                      <a:endParaRPr kumimoji="0" lang="en-US"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91438" marR="91438" marT="45695" marB="45695" horzOverflow="overflow"/>
                </a:tc>
                <a:extLst>
                  <a:ext uri="{0D108BD9-81ED-4DB2-BD59-A6C34878D82A}">
                    <a16:rowId xmlns:a16="http://schemas.microsoft.com/office/drawing/2014/main" val="10008"/>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MCX Rel-16 enhancements</a:t>
                      </a:r>
                    </a:p>
                  </a:txBody>
                  <a:tcPr marL="91430" marR="91430" marT="45683" marB="456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0" marR="91430" marT="45674" marB="45674"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Q3’24</a:t>
                      </a:r>
                    </a:p>
                  </a:txBody>
                  <a:tcPr marL="91430" marR="91430" marT="45666" marB="4566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FFS</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Q1’23-Q4’24</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MCProtoc16-UEConTest </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(new)</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3942939339"/>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access traffic steering, switch and splitting</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Q4’23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Q1’23-Q1’24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NR_ATSSS-</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UEConTest</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(new)</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4141786155"/>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User plane integrity protection for EPC</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2" marR="91442" marT="45677" marB="4567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Q2’23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FFS</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Q1’23-Q3’23</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UPIP_SEC_LTE-RAN-</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UEConTest</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(new)</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2375503879"/>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a:t>
                      </a:r>
                      <a:r>
                        <a:rPr kumimoji="0" lang="en-GB" altLang="en-US" sz="10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QoE</a:t>
                      </a: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management and optimizations</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FFS</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NR_QoE-UEConTest</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(new)</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3"/>
                  </a:ext>
                </a:extLst>
              </a:tr>
              <a:tr h="2438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control plane steering of roaming for UE in connected mode enhancements (CP SOR)</a:t>
                      </a:r>
                      <a:endPar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Q3’23</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FFS</a:t>
                      </a:r>
                    </a:p>
                  </a:txBody>
                  <a:tcPr marL="91430" marR="91430" marT="45688" marB="456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Q1’23-Q4’23</a:t>
                      </a:r>
                    </a:p>
                  </a:txBody>
                  <a:tcPr marL="91430" marR="91430" marT="45674" marB="45674"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eCPSOR_CON-UEConTest</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(new)</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8" marR="91438" marT="45697" marB="45697" horzOverflow="overflow"/>
                </a:tc>
                <a:extLst>
                  <a:ext uri="{0D108BD9-81ED-4DB2-BD59-A6C34878D82A}">
                    <a16:rowId xmlns:a16="http://schemas.microsoft.com/office/drawing/2014/main" val="10014"/>
                  </a:ext>
                </a:extLst>
              </a:tr>
              <a:tr h="243794">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0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positioning enhancements</a:t>
                      </a:r>
                    </a:p>
                  </a:txBody>
                  <a:tcPr marL="91438" marR="91438" marT="45688" marB="456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Rel-17</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Q2’24</a:t>
                      </a:r>
                    </a:p>
                  </a:txBody>
                  <a:tcPr marL="91438" marR="91438" marT="45671" marB="4567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FFS</a:t>
                      </a:r>
                    </a:p>
                  </a:txBody>
                  <a:tcPr marL="91438" marR="91438" marT="45693" marB="45693"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Q1’23-Q3’24</a:t>
                      </a:r>
                    </a:p>
                  </a:txBody>
                  <a:tcPr marL="91438" marR="91438" marT="45679" marB="45679"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000" b="0" i="1"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1.5</a:t>
                      </a:r>
                    </a:p>
                  </a:txBody>
                  <a:tcPr marL="91438" marR="91438" marT="45697" marB="4569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NR_pos_enh-UEConTest</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rgbClr val="0000FF"/>
                          </a:solidFill>
                          <a:effectLst/>
                          <a:latin typeface="Arial" panose="020B0604020202020204" pitchFamily="34" charset="0"/>
                          <a:cs typeface="Arial" panose="020B0604020202020204" pitchFamily="34" charset="0"/>
                        </a:rPr>
                        <a:t>(new)</a:t>
                      </a:r>
                    </a:p>
                  </a:txBody>
                  <a:tcPr marL="91438" marR="91438" marT="45697" marB="45697" horzOverflow="overflow"/>
                </a:tc>
                <a:extLst>
                  <a:ext uri="{0D108BD9-81ED-4DB2-BD59-A6C34878D82A}">
                    <a16:rowId xmlns:a16="http://schemas.microsoft.com/office/drawing/2014/main" val="10015"/>
                  </a:ext>
                </a:extLst>
              </a:tr>
              <a:tr h="330834">
                <a:tc gridSpan="3">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Total:</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hMerge="1">
                  <a:txBody>
                    <a:bodyPr/>
                    <a:lstStyle/>
                    <a:p>
                      <a:endParaRPr lang="en-GB"/>
                    </a:p>
                  </a:txBody>
                  <a:tcPr/>
                </a:tc>
                <a:tc hMerge="1">
                  <a:txBody>
                    <a:bodyPr/>
                    <a:lstStyle/>
                    <a:p>
                      <a:endParaRPr lang="en-GB"/>
                    </a:p>
                  </a:txBody>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&gt;68</a:t>
                      </a:r>
                      <a:endParaRPr kumimoji="0" lang="en-US" altLang="en-US" sz="12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000" b="1" i="1"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400" b="1" i="1" u="none" strike="noStrike" cap="none" normalizeH="0" baseline="0" dirty="0">
                          <a:ln>
                            <a:noFill/>
                          </a:ln>
                          <a:solidFill>
                            <a:srgbClr val="FF0000"/>
                          </a:solidFill>
                          <a:effectLst/>
                          <a:latin typeface="Arial" panose="020B0604020202020204" pitchFamily="34" charset="0"/>
                          <a:cs typeface="Arial" panose="020B0604020202020204" pitchFamily="34" charset="0"/>
                        </a:rPr>
                        <a:t>30.5</a:t>
                      </a:r>
                    </a:p>
                  </a:txBody>
                  <a:tcPr marL="91448" marR="91448"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rPr>
                        <a:t>person-months</a:t>
                      </a:r>
                      <a:endParaRPr kumimoji="0" lang="en-US"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L="91448" marR="91448" marT="45730" marB="45730" anchor="ctr" horzOverflow="overflow"/>
                </a:tc>
                <a:extLst>
                  <a:ext uri="{0D108BD9-81ED-4DB2-BD59-A6C34878D82A}">
                    <a16:rowId xmlns:a16="http://schemas.microsoft.com/office/drawing/2014/main" val="10019"/>
                  </a:ext>
                </a:extLst>
              </a:tr>
            </a:tbl>
          </a:graphicData>
        </a:graphic>
      </p:graphicFrame>
      <p:sp>
        <p:nvSpPr>
          <p:cNvPr id="5" name="Title 1">
            <a:extLst>
              <a:ext uri="{FF2B5EF4-FFF2-40B4-BE49-F238E27FC236}">
                <a16:creationId xmlns:a16="http://schemas.microsoft.com/office/drawing/2014/main" id="{B791B999-4DFD-4362-8981-7C125E6EB4F1}"/>
              </a:ext>
            </a:extLst>
          </p:cNvPr>
          <p:cNvSpPr txBox="1">
            <a:spLocks/>
          </p:cNvSpPr>
          <p:nvPr/>
        </p:nvSpPr>
        <p:spPr bwMode="auto">
          <a:xfrm>
            <a:off x="593452" y="0"/>
            <a:ext cx="9636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2023 TTCN Work – Tasks List</a:t>
            </a:r>
          </a:p>
          <a:p>
            <a:pPr eaLnBrk="1" hangingPunct="1"/>
            <a:r>
              <a:rPr lang="en-US" altLang="en-US" sz="3200" dirty="0"/>
              <a:t>New 2023 tasks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Content Placeholder 2">
            <a:extLst>
              <a:ext uri="{FF2B5EF4-FFF2-40B4-BE49-F238E27FC236}">
                <a16:creationId xmlns:a16="http://schemas.microsoft.com/office/drawing/2014/main" id="{14D8DDB8-47B2-498A-955D-6594BFFF6A1F}"/>
              </a:ext>
            </a:extLst>
          </p:cNvPr>
          <p:cNvSpPr>
            <a:spLocks noGrp="1"/>
          </p:cNvSpPr>
          <p:nvPr>
            <p:ph idx="1"/>
          </p:nvPr>
        </p:nvSpPr>
        <p:spPr>
          <a:xfrm>
            <a:off x="832919" y="1403287"/>
            <a:ext cx="10293790" cy="4979406"/>
          </a:xfrm>
        </p:spPr>
        <p:txBody>
          <a:bodyPr/>
          <a:lstStyle/>
          <a:p>
            <a:pPr>
              <a:defRPr/>
            </a:pPr>
            <a:r>
              <a:rPr lang="en-GB" altLang="en-US" sz="2400" b="1" dirty="0"/>
              <a:t> 2023 Funding: </a:t>
            </a:r>
            <a:r>
              <a:rPr lang="en-US" altLang="en-US" sz="2000" dirty="0"/>
              <a:t>2023 workload is estimated at </a:t>
            </a:r>
            <a:r>
              <a:rPr lang="en-US" altLang="en-US" sz="2000" b="1" dirty="0">
                <a:solidFill>
                  <a:srgbClr val="0000FF"/>
                </a:solidFill>
              </a:rPr>
              <a:t>104 person-months </a:t>
            </a:r>
            <a:r>
              <a:rPr lang="en-US" altLang="en-US" sz="2000" dirty="0"/>
              <a:t>(pm), see previous slides.</a:t>
            </a:r>
          </a:p>
          <a:p>
            <a:pPr lvl="1">
              <a:defRPr/>
            </a:pPr>
            <a:r>
              <a:rPr lang="en-GB" altLang="en-US" sz="2000" dirty="0">
                <a:solidFill>
                  <a:srgbClr val="0000FF"/>
                </a:solidFill>
              </a:rPr>
              <a:t>58 pm </a:t>
            </a:r>
            <a:r>
              <a:rPr lang="en-GB" altLang="en-US" sz="2000" dirty="0"/>
              <a:t>of funding to be requested to 3GPP PCG/OP. </a:t>
            </a:r>
          </a:p>
          <a:p>
            <a:pPr lvl="1">
              <a:defRPr/>
            </a:pPr>
            <a:r>
              <a:rPr lang="en-GB" altLang="en-US" sz="2000" dirty="0">
                <a:solidFill>
                  <a:srgbClr val="0000FF"/>
                </a:solidFill>
              </a:rPr>
              <a:t>46 pm</a:t>
            </a:r>
            <a:r>
              <a:rPr lang="en-GB" altLang="en-US" sz="2000" dirty="0"/>
              <a:t> of resources to be obtained through additional funding and/or voluntary contributions from 3GPP companies and/or 3GPP MRPs. </a:t>
            </a:r>
            <a:endParaRPr lang="en-US" altLang="en-US" sz="2000" dirty="0"/>
          </a:p>
          <a:p>
            <a:pPr lvl="2">
              <a:defRPr/>
            </a:pPr>
            <a:r>
              <a:rPr lang="en-GB" altLang="en-US" sz="1600" dirty="0"/>
              <a:t>Commitments received to date: </a:t>
            </a:r>
          </a:p>
          <a:p>
            <a:pPr lvl="3">
              <a:defRPr/>
            </a:pPr>
            <a:endParaRPr lang="en-GB" altLang="en-US" sz="1600" dirty="0"/>
          </a:p>
          <a:p>
            <a:pPr lvl="3">
              <a:defRPr/>
            </a:pPr>
            <a:endParaRPr lang="en-GB" altLang="en-US" sz="1600" dirty="0"/>
          </a:p>
          <a:p>
            <a:pPr lvl="3">
              <a:defRPr/>
            </a:pPr>
            <a:endParaRPr lang="en-GB" altLang="en-US" sz="1600" dirty="0"/>
          </a:p>
          <a:p>
            <a:pPr marL="1371600" lvl="3" indent="0">
              <a:buNone/>
              <a:defRPr/>
            </a:pPr>
            <a:endParaRPr lang="en-GB" altLang="en-US" sz="1600" dirty="0"/>
          </a:p>
          <a:p>
            <a:pPr lvl="2">
              <a:defRPr/>
            </a:pPr>
            <a:endParaRPr lang="en-GB" altLang="en-US" sz="1400" dirty="0">
              <a:solidFill>
                <a:srgbClr val="FF0000"/>
              </a:solidFill>
              <a:sym typeface="Wingdings" panose="05000000000000000000" pitchFamily="2" charset="2"/>
            </a:endParaRPr>
          </a:p>
          <a:p>
            <a:pPr lvl="2">
              <a:defRPr/>
            </a:pPr>
            <a:r>
              <a:rPr lang="en-GB" altLang="en-US" sz="1600" dirty="0">
                <a:sym typeface="Wingdings" panose="05000000000000000000" pitchFamily="2" charset="2"/>
              </a:rPr>
              <a:t>3GPP member companies and MRPs are respectfully asked to consider providing funding support for the TTCN tasks in 2023. </a:t>
            </a:r>
            <a:endParaRPr lang="en-GB" altLang="en-US" sz="1600" dirty="0">
              <a:solidFill>
                <a:srgbClr val="FF0000"/>
              </a:solidFill>
              <a:sym typeface="Wingdings" panose="05000000000000000000" pitchFamily="2" charset="2"/>
            </a:endParaRPr>
          </a:p>
          <a:p>
            <a:pPr marL="0" indent="0">
              <a:buFontTx/>
              <a:buNone/>
              <a:defRPr/>
            </a:pPr>
            <a:r>
              <a:rPr lang="en-US" altLang="en-US" sz="2400" b="1" dirty="0">
                <a:solidFill>
                  <a:srgbClr val="FF0000"/>
                </a:solidFill>
                <a:sym typeface="Wingdings" panose="05000000000000000000" pitchFamily="2" charset="2"/>
              </a:rPr>
              <a:t> </a:t>
            </a:r>
            <a:r>
              <a:rPr lang="en-US" altLang="en-US" sz="2400" b="1" dirty="0">
                <a:solidFill>
                  <a:srgbClr val="FF0000"/>
                </a:solidFill>
              </a:rPr>
              <a:t>Action to TSG RAN at RAN#97-e: </a:t>
            </a:r>
          </a:p>
          <a:p>
            <a:pPr lvl="1">
              <a:defRPr/>
            </a:pPr>
            <a:r>
              <a:rPr lang="en-US" altLang="en-US" sz="2000" b="1" dirty="0"/>
              <a:t>TSG RAN is requested to endorse the 2023 TTCN Tasks List in slides 14 &amp; 15, and to request for the 3GPP TTCN funding of 754.2 K€ (58 pm) at PCG#49-e / OP#48-e.  </a:t>
            </a:r>
            <a:endParaRPr lang="en-US" altLang="en-US" sz="2000" dirty="0"/>
          </a:p>
        </p:txBody>
      </p:sp>
      <p:graphicFrame>
        <p:nvGraphicFramePr>
          <p:cNvPr id="4" name="Table 3">
            <a:extLst>
              <a:ext uri="{FF2B5EF4-FFF2-40B4-BE49-F238E27FC236}">
                <a16:creationId xmlns:a16="http://schemas.microsoft.com/office/drawing/2014/main" id="{503DA3C9-0A7B-4757-93FC-88F0D348DED4}"/>
              </a:ext>
            </a:extLst>
          </p:cNvPr>
          <p:cNvGraphicFramePr>
            <a:graphicFrameLocks noGrp="1"/>
          </p:cNvGraphicFramePr>
          <p:nvPr>
            <p:extLst>
              <p:ext uri="{D42A27DB-BD31-4B8C-83A1-F6EECF244321}">
                <p14:modId xmlns:p14="http://schemas.microsoft.com/office/powerpoint/2010/main" val="3970644295"/>
              </p:ext>
            </p:extLst>
          </p:nvPr>
        </p:nvGraphicFramePr>
        <p:xfrm>
          <a:off x="1441941" y="3288977"/>
          <a:ext cx="4064000" cy="790575"/>
        </p:xfrm>
        <a:graphic>
          <a:graphicData uri="http://schemas.openxmlformats.org/drawingml/2006/table">
            <a:tbl>
              <a:tblPr/>
              <a:tblGrid>
                <a:gridCol w="980309">
                  <a:extLst>
                    <a:ext uri="{9D8B030D-6E8A-4147-A177-3AD203B41FA5}">
                      <a16:colId xmlns:a16="http://schemas.microsoft.com/office/drawing/2014/main" val="20000"/>
                    </a:ext>
                  </a:extLst>
                </a:gridCol>
                <a:gridCol w="1072391">
                  <a:extLst>
                    <a:ext uri="{9D8B030D-6E8A-4147-A177-3AD203B41FA5}">
                      <a16:colId xmlns:a16="http://schemas.microsoft.com/office/drawing/2014/main" val="20001"/>
                    </a:ext>
                  </a:extLst>
                </a:gridCol>
                <a:gridCol w="2011300">
                  <a:extLst>
                    <a:ext uri="{9D8B030D-6E8A-4147-A177-3AD203B41FA5}">
                      <a16:colId xmlns:a16="http://schemas.microsoft.com/office/drawing/2014/main" val="20002"/>
                    </a:ext>
                  </a:extLst>
                </a:gridCol>
              </a:tblGrid>
              <a:tr h="200025">
                <a:tc gridSpan="3">
                  <a:txBody>
                    <a:bodyPr/>
                    <a:lstStyle/>
                    <a:p>
                      <a:pPr algn="ctr" fontAlgn="t"/>
                      <a:r>
                        <a:rPr lang="en-GB" sz="1100" b="1" i="0" u="none" strike="noStrike" dirty="0">
                          <a:solidFill>
                            <a:srgbClr val="000000"/>
                          </a:solidFill>
                          <a:effectLst/>
                          <a:latin typeface="Calibri" panose="020F0502020204030204" pitchFamily="34" charset="0"/>
                        </a:rPr>
                        <a:t>Funding</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0025">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190500">
                <a:tc>
                  <a:txBody>
                    <a:bodyPr/>
                    <a:lstStyle/>
                    <a:p>
                      <a:pPr algn="l" fontAlgn="t"/>
                      <a:r>
                        <a:rPr lang="en-GB" sz="1100" b="0" i="0" u="none" strike="noStrike" dirty="0">
                          <a:solidFill>
                            <a:schemeClr val="tx1"/>
                          </a:solidFill>
                          <a:effectLst/>
                          <a:latin typeface="Calibri" panose="020F0502020204030204" pitchFamily="34" charset="0"/>
                        </a:rPr>
                        <a:t> </a:t>
                      </a:r>
                      <a:r>
                        <a:rPr lang="en-GB" sz="1100" b="0" i="0" u="none" strike="noStrike" dirty="0">
                          <a:solidFill>
                            <a:srgbClr val="FF0000"/>
                          </a:solidFill>
                          <a:effectLst/>
                          <a:latin typeface="Calibri" panose="020F0502020204030204" pitchFamily="34" charset="0"/>
                        </a:rPr>
                        <a:t>TBD</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0025">
                <a:tc>
                  <a:txBody>
                    <a:bodyPr/>
                    <a:lstStyle/>
                    <a:p>
                      <a:pPr algn="r" fontAlgn="t"/>
                      <a:r>
                        <a:rPr lang="en-GB" sz="1100" b="0" i="0" u="none" strike="noStrike">
                          <a:solidFill>
                            <a:srgbClr val="000000"/>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dirty="0">
                          <a:solidFill>
                            <a:srgbClr val="FF0000"/>
                          </a:solidFill>
                          <a:effectLst/>
                          <a:latin typeface="Calibri" panose="020F0502020204030204" pitchFamily="34" charset="0"/>
                        </a:rPr>
                        <a:t>TBD</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graphicFrame>
        <p:nvGraphicFramePr>
          <p:cNvPr id="6" name="Table 5">
            <a:extLst>
              <a:ext uri="{FF2B5EF4-FFF2-40B4-BE49-F238E27FC236}">
                <a16:creationId xmlns:a16="http://schemas.microsoft.com/office/drawing/2014/main" id="{39EF35DE-51FD-49FE-8CC9-80BA75B1483B}"/>
              </a:ext>
            </a:extLst>
          </p:cNvPr>
          <p:cNvGraphicFramePr>
            <a:graphicFrameLocks noGrp="1"/>
          </p:cNvGraphicFramePr>
          <p:nvPr>
            <p:extLst>
              <p:ext uri="{D42A27DB-BD31-4B8C-83A1-F6EECF244321}">
                <p14:modId xmlns:p14="http://schemas.microsoft.com/office/powerpoint/2010/main" val="713181288"/>
              </p:ext>
            </p:extLst>
          </p:nvPr>
        </p:nvGraphicFramePr>
        <p:xfrm>
          <a:off x="5823441" y="3281039"/>
          <a:ext cx="3798888" cy="1455739"/>
        </p:xfrm>
        <a:graphic>
          <a:graphicData uri="http://schemas.openxmlformats.org/drawingml/2006/table">
            <a:tbl>
              <a:tblPr/>
              <a:tblGrid>
                <a:gridCol w="1155302">
                  <a:extLst>
                    <a:ext uri="{9D8B030D-6E8A-4147-A177-3AD203B41FA5}">
                      <a16:colId xmlns:a16="http://schemas.microsoft.com/office/drawing/2014/main" val="20000"/>
                    </a:ext>
                  </a:extLst>
                </a:gridCol>
                <a:gridCol w="970203">
                  <a:extLst>
                    <a:ext uri="{9D8B030D-6E8A-4147-A177-3AD203B41FA5}">
                      <a16:colId xmlns:a16="http://schemas.microsoft.com/office/drawing/2014/main" val="20001"/>
                    </a:ext>
                  </a:extLst>
                </a:gridCol>
                <a:gridCol w="1673383">
                  <a:extLst>
                    <a:ext uri="{9D8B030D-6E8A-4147-A177-3AD203B41FA5}">
                      <a16:colId xmlns:a16="http://schemas.microsoft.com/office/drawing/2014/main" val="20002"/>
                    </a:ext>
                  </a:extLst>
                </a:gridCol>
              </a:tblGrid>
              <a:tr h="200081">
                <a:tc gridSpan="3">
                  <a:txBody>
                    <a:bodyPr/>
                    <a:lstStyle/>
                    <a:p>
                      <a:pPr algn="ctr" fontAlgn="t"/>
                      <a:r>
                        <a:rPr lang="en-GB" sz="1100" b="1" i="0" u="none" strike="noStrike">
                          <a:solidFill>
                            <a:srgbClr val="000000"/>
                          </a:solidFill>
                          <a:effectLst/>
                          <a:latin typeface="Calibri" panose="020F0502020204030204" pitchFamily="34" charset="0"/>
                        </a:rPr>
                        <a:t>TTCN experts free-of-charge</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EF3"/>
                    </a:soli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00081">
                <a:tc>
                  <a:txBody>
                    <a:bodyPr/>
                    <a:lstStyle/>
                    <a:p>
                      <a:pPr algn="ctr" fontAlgn="t"/>
                      <a:r>
                        <a:rPr lang="en-GB" sz="1100" b="1" i="0" u="none" strike="noStrike">
                          <a:solidFill>
                            <a:srgbClr val="000000"/>
                          </a:solidFill>
                          <a:effectLst/>
                          <a:latin typeface="Calibri" panose="020F0502020204030204" pitchFamily="34" charset="0"/>
                        </a:rPr>
                        <a:t>Entity</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dirty="0">
                          <a:solidFill>
                            <a:srgbClr val="000000"/>
                          </a:solidFill>
                          <a:effectLst/>
                          <a:latin typeface="Calibri" panose="020F0502020204030204" pitchFamily="34" charset="0"/>
                        </a:rPr>
                        <a:t>Person-months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ctr" fontAlgn="t"/>
                      <a:r>
                        <a:rPr lang="en-GB" sz="1100" b="1" i="0" u="none" strike="noStrike">
                          <a:solidFill>
                            <a:srgbClr val="000000"/>
                          </a:solidFill>
                          <a:effectLst/>
                          <a:latin typeface="Calibri" panose="020F0502020204030204" pitchFamily="34" charset="0"/>
                        </a:rPr>
                        <a:t>Comments</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extLst>
                  <a:ext uri="{0D108BD9-81ED-4DB2-BD59-A6C34878D82A}">
                    <a16:rowId xmlns:a16="http://schemas.microsoft.com/office/drawing/2014/main" val="10001"/>
                  </a:ext>
                </a:extLst>
              </a:tr>
              <a:tr h="335378">
                <a:tc>
                  <a:txBody>
                    <a:bodyPr/>
                    <a:lstStyle/>
                    <a:p>
                      <a:pPr algn="l" fontAlgn="t"/>
                      <a:r>
                        <a:rPr lang="en-GB" sz="1100" b="0" i="0" u="none" strike="noStrike" dirty="0">
                          <a:solidFill>
                            <a:srgbClr val="000000"/>
                          </a:solidFill>
                          <a:effectLst/>
                          <a:latin typeface="Calibri" panose="020F0502020204030204" pitchFamily="34" charset="0"/>
                        </a:rPr>
                        <a:t> TDIA (CAICT, CATT, </a:t>
                      </a:r>
                      <a:r>
                        <a:rPr lang="en-GB" sz="1100" b="0" i="0" u="none" strike="noStrike" dirty="0" err="1">
                          <a:solidFill>
                            <a:srgbClr val="000000"/>
                          </a:solidFill>
                          <a:effectLst/>
                          <a:latin typeface="Calibri" panose="020F0502020204030204" pitchFamily="34" charset="0"/>
                        </a:rPr>
                        <a:t>HiSilicon</a:t>
                      </a:r>
                      <a:r>
                        <a:rPr lang="en-GB" sz="1100" b="0" i="0" u="none" strike="noStrike" dirty="0">
                          <a:solidFill>
                            <a:srgbClr val="000000"/>
                          </a:solidFill>
                          <a:effectLst/>
                          <a:latin typeface="Calibri" panose="020F0502020204030204" pitchFamily="34" charset="0"/>
                        </a:rPr>
                        <a:t>, </a:t>
                      </a:r>
                      <a:r>
                        <a:rPr lang="en-GB" sz="1100" b="0" i="0" u="none" strike="noStrike" dirty="0" err="1">
                          <a:solidFill>
                            <a:srgbClr val="000000"/>
                          </a:solidFill>
                          <a:effectLst/>
                          <a:latin typeface="Calibri" panose="020F0502020204030204" pitchFamily="34" charset="0"/>
                        </a:rPr>
                        <a:t>Starpoint</a:t>
                      </a:r>
                      <a:r>
                        <a:rPr lang="en-GB" sz="1100" b="0" i="0" u="none" strike="noStrike" dirty="0">
                          <a:solidFill>
                            <a:srgbClr val="000000"/>
                          </a:solidFill>
                          <a:effectLst/>
                          <a:latin typeface="Calibri" panose="020F0502020204030204" pitchFamily="34" charset="0"/>
                        </a:rPr>
                        <a: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rgbClr val="000000"/>
                          </a:solidFill>
                          <a:effectLst/>
                          <a:latin typeface="Calibri" panose="020F0502020204030204" pitchFamily="34" charset="0"/>
                        </a:rPr>
                        <a:t>14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0059">
                <a:tc>
                  <a:txBody>
                    <a:bodyPr/>
                    <a:lstStyle/>
                    <a:p>
                      <a:pPr algn="l" fontAlgn="t"/>
                      <a:r>
                        <a:rPr lang="en-GB" sz="1100" b="0" i="0" u="none" strike="noStrike" dirty="0">
                          <a:solidFill>
                            <a:schemeClr val="tx1"/>
                          </a:solidFill>
                          <a:effectLst/>
                          <a:latin typeface="Calibri" panose="020F0502020204030204" pitchFamily="34" charset="0"/>
                        </a:rPr>
                        <a:t> Keysight</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60059">
                <a:tc>
                  <a:txBody>
                    <a:bodyPr/>
                    <a:lstStyle/>
                    <a:p>
                      <a:pPr algn="l" fontAlgn="t"/>
                      <a:r>
                        <a:rPr lang="en-GB" sz="1100" b="0" i="0" u="none" strike="noStrike" dirty="0">
                          <a:solidFill>
                            <a:schemeClr val="tx1"/>
                          </a:solidFill>
                          <a:effectLst/>
                          <a:latin typeface="Calibri" panose="020F0502020204030204" pitchFamily="34" charset="0"/>
                        </a:rPr>
                        <a:t> Anritsu</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00081">
                <a:tc>
                  <a:txBody>
                    <a:bodyPr/>
                    <a:lstStyle/>
                    <a:p>
                      <a:pPr algn="r" fontAlgn="t"/>
                      <a:r>
                        <a:rPr lang="en-GB" sz="1100" b="0" i="0" u="none" strike="noStrike" dirty="0">
                          <a:solidFill>
                            <a:srgbClr val="000000"/>
                          </a:solidFill>
                          <a:effectLst/>
                          <a:latin typeface="Calibri" panose="020F0502020204030204" pitchFamily="34" charset="0"/>
                        </a:rPr>
                        <a:t>Total:</a:t>
                      </a:r>
                    </a:p>
                  </a:txBody>
                  <a:tcPr marL="0" marR="0" marT="0"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1100" b="0" i="0" u="none" strike="noStrike" dirty="0">
                          <a:solidFill>
                            <a:schemeClr val="tx1"/>
                          </a:solidFill>
                          <a:effectLst/>
                          <a:latin typeface="Calibri" panose="020F0502020204030204" pitchFamily="34" charset="0"/>
                        </a:rPr>
                        <a:t>16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dirty="0">
                          <a:solidFill>
                            <a:srgbClr val="000000"/>
                          </a:solidFill>
                          <a:effectLst/>
                          <a:latin typeface="Calibri" panose="020F0502020204030204" pitchFamily="34" charset="0"/>
                        </a:rPr>
                        <a:t> </a:t>
                      </a:r>
                    </a:p>
                  </a:txBody>
                  <a:tcPr marL="0" marR="0" marT="0"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7" name="Title 1">
            <a:extLst>
              <a:ext uri="{FF2B5EF4-FFF2-40B4-BE49-F238E27FC236}">
                <a16:creationId xmlns:a16="http://schemas.microsoft.com/office/drawing/2014/main" id="{DF69BCE0-183F-452C-B374-53373370D1C7}"/>
              </a:ext>
            </a:extLst>
          </p:cNvPr>
          <p:cNvSpPr txBox="1">
            <a:spLocks/>
          </p:cNvSpPr>
          <p:nvPr/>
        </p:nvSpPr>
        <p:spPr bwMode="auto">
          <a:xfrm>
            <a:off x="593453" y="0"/>
            <a:ext cx="72106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Preparing for 2023 TTCN Work</a:t>
            </a:r>
          </a:p>
          <a:p>
            <a:pPr eaLnBrk="1" hangingPunct="1"/>
            <a:r>
              <a:rPr lang="en-US" altLang="en-US" sz="3200" dirty="0"/>
              <a:t>Funding</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1C42897D-C732-40BF-853A-0227136020D4}"/>
              </a:ext>
            </a:extLst>
          </p:cNvPr>
          <p:cNvSpPr>
            <a:spLocks noGrp="1"/>
          </p:cNvSpPr>
          <p:nvPr>
            <p:ph type="title"/>
          </p:nvPr>
        </p:nvSpPr>
        <p:spPr>
          <a:xfrm>
            <a:off x="2035175" y="2725738"/>
            <a:ext cx="6827838" cy="1143000"/>
          </a:xfrm>
        </p:spPr>
        <p:txBody>
          <a:bodyPr/>
          <a:lstStyle/>
          <a:p>
            <a:r>
              <a:rPr lang="en-GB" altLang="en-US" sz="6000"/>
              <a:t>Annexes</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9F0E7C5C-1983-4D8D-BEEB-ED85A541A29F}"/>
              </a:ext>
            </a:extLst>
          </p:cNvPr>
          <p:cNvSpPr>
            <a:spLocks noGrp="1"/>
          </p:cNvSpPr>
          <p:nvPr>
            <p:ph type="title"/>
          </p:nvPr>
        </p:nvSpPr>
        <p:spPr>
          <a:xfrm>
            <a:off x="656947" y="50800"/>
            <a:ext cx="10431263" cy="1143000"/>
          </a:xfrm>
        </p:spPr>
        <p:txBody>
          <a:bodyPr/>
          <a:lstStyle/>
          <a:p>
            <a:pPr algn="l"/>
            <a:r>
              <a:rPr lang="en-US" altLang="en-US" dirty="0"/>
              <a:t>TTCN deliveries and baseline</a:t>
            </a:r>
            <a:br>
              <a:rPr lang="en-US" altLang="en-US" dirty="0"/>
            </a:br>
            <a:r>
              <a:rPr lang="en-US" altLang="en-US" sz="3200" dirty="0"/>
              <a:t>2022 schedule</a:t>
            </a:r>
            <a:endParaRPr lang="en-US" altLang="en-US" dirty="0"/>
          </a:p>
        </p:txBody>
      </p:sp>
      <p:sp>
        <p:nvSpPr>
          <p:cNvPr id="32771" name="Content Placeholder 10">
            <a:extLst>
              <a:ext uri="{FF2B5EF4-FFF2-40B4-BE49-F238E27FC236}">
                <a16:creationId xmlns:a16="http://schemas.microsoft.com/office/drawing/2014/main" id="{9FCE62D6-5764-49BE-B43B-28DD76F27181}"/>
              </a:ext>
            </a:extLst>
          </p:cNvPr>
          <p:cNvSpPr>
            <a:spLocks noGrp="1"/>
          </p:cNvSpPr>
          <p:nvPr>
            <p:ph idx="1"/>
          </p:nvPr>
        </p:nvSpPr>
        <p:spPr>
          <a:xfrm>
            <a:off x="1109710" y="4638638"/>
            <a:ext cx="8976414" cy="1740022"/>
          </a:xfrm>
        </p:spPr>
        <p:txBody>
          <a:bodyPr/>
          <a:lstStyle/>
          <a:p>
            <a:r>
              <a:rPr lang="en-GB" altLang="en-US" sz="1800" dirty="0"/>
              <a:t> One</a:t>
            </a:r>
            <a:r>
              <a:rPr lang="en-GB" altLang="en-US" sz="1800" dirty="0">
                <a:solidFill>
                  <a:srgbClr val="0000FF"/>
                </a:solidFill>
              </a:rPr>
              <a:t> </a:t>
            </a:r>
            <a:r>
              <a:rPr lang="en-GB" altLang="en-US" sz="1800" dirty="0"/>
              <a:t>TTCN-2 full delivery (FDD &amp; LCR TDD) and five TTCN-3 full deliveries.</a:t>
            </a:r>
          </a:p>
          <a:p>
            <a:pPr lvl="1"/>
            <a:r>
              <a:rPr lang="en-GB" altLang="en-US" sz="1600" dirty="0">
                <a:solidFill>
                  <a:srgbClr val="0000FF"/>
                </a:solidFill>
              </a:rPr>
              <a:t>Q4 dates confirmed: RAN5#97 meeting to be hosted F2F in Toulouse, France.</a:t>
            </a:r>
          </a:p>
          <a:p>
            <a:r>
              <a:rPr lang="en-GB" altLang="en-US" sz="1800" dirty="0"/>
              <a:t> Type definitions baseline upgrade to 3GPP Release 17 required in 2022: </a:t>
            </a:r>
          </a:p>
          <a:p>
            <a:pPr lvl="1"/>
            <a:r>
              <a:rPr lang="en-GB" altLang="en-US" sz="1600" dirty="0"/>
              <a:t>Rel-17 Stage3 freeze declared by 3GPP in March 2022.</a:t>
            </a:r>
          </a:p>
          <a:p>
            <a:pPr lvl="1"/>
            <a:r>
              <a:rPr lang="en-GB" altLang="en-US" sz="1600" dirty="0"/>
              <a:t>Rel-17 ASN.1 freeze </a:t>
            </a:r>
            <a:r>
              <a:rPr lang="en-GB" altLang="en-US" sz="1600" dirty="0">
                <a:solidFill>
                  <a:srgbClr val="0000FF"/>
                </a:solidFill>
              </a:rPr>
              <a:t>declared</a:t>
            </a:r>
            <a:r>
              <a:rPr lang="en-GB" altLang="en-US" sz="1600" dirty="0"/>
              <a:t> by 3GPP in June 2022</a:t>
            </a:r>
            <a:r>
              <a:rPr lang="en-GB" altLang="en-US" sz="1600" dirty="0">
                <a:solidFill>
                  <a:srgbClr val="0000FF"/>
                </a:solidFill>
              </a:rPr>
              <a:t>, with the following remark: </a:t>
            </a:r>
          </a:p>
          <a:p>
            <a:pPr lvl="2"/>
            <a:r>
              <a:rPr lang="en-GB" altLang="en-US" sz="1400" dirty="0">
                <a:solidFill>
                  <a:srgbClr val="0000FF"/>
                </a:solidFill>
              </a:rPr>
              <a:t>Jun’22 Rel-17 ASN.1 is not recommended for Rel-17 implementation/deployment.</a:t>
            </a:r>
          </a:p>
          <a:p>
            <a:pPr lvl="1"/>
            <a:endParaRPr lang="en-GB" altLang="en-US" sz="1400" dirty="0">
              <a:solidFill>
                <a:srgbClr val="0000FF"/>
              </a:solidFill>
            </a:endParaRPr>
          </a:p>
        </p:txBody>
      </p:sp>
      <p:graphicFrame>
        <p:nvGraphicFramePr>
          <p:cNvPr id="7" name="Table 6">
            <a:extLst>
              <a:ext uri="{FF2B5EF4-FFF2-40B4-BE49-F238E27FC236}">
                <a16:creationId xmlns:a16="http://schemas.microsoft.com/office/drawing/2014/main" id="{6D17EBFD-38C5-4FA3-A89B-0867A8C0717F}"/>
              </a:ext>
            </a:extLst>
          </p:cNvPr>
          <p:cNvGraphicFramePr>
            <a:graphicFrameLocks noGrp="1"/>
          </p:cNvGraphicFramePr>
          <p:nvPr>
            <p:extLst>
              <p:ext uri="{D42A27DB-BD31-4B8C-83A1-F6EECF244321}">
                <p14:modId xmlns:p14="http://schemas.microsoft.com/office/powerpoint/2010/main" val="1843598633"/>
              </p:ext>
            </p:extLst>
          </p:nvPr>
        </p:nvGraphicFramePr>
        <p:xfrm>
          <a:off x="1109710" y="1194310"/>
          <a:ext cx="8754671" cy="3427095"/>
        </p:xfrm>
        <a:graphic>
          <a:graphicData uri="http://schemas.openxmlformats.org/drawingml/2006/table">
            <a:tbl>
              <a:tblPr/>
              <a:tblGrid>
                <a:gridCol w="942630">
                  <a:extLst>
                    <a:ext uri="{9D8B030D-6E8A-4147-A177-3AD203B41FA5}">
                      <a16:colId xmlns:a16="http://schemas.microsoft.com/office/drawing/2014/main" val="835834726"/>
                    </a:ext>
                  </a:extLst>
                </a:gridCol>
                <a:gridCol w="1303971">
                  <a:extLst>
                    <a:ext uri="{9D8B030D-6E8A-4147-A177-3AD203B41FA5}">
                      <a16:colId xmlns:a16="http://schemas.microsoft.com/office/drawing/2014/main" val="1166048309"/>
                    </a:ext>
                  </a:extLst>
                </a:gridCol>
                <a:gridCol w="1272549">
                  <a:extLst>
                    <a:ext uri="{9D8B030D-6E8A-4147-A177-3AD203B41FA5}">
                      <a16:colId xmlns:a16="http://schemas.microsoft.com/office/drawing/2014/main" val="293935959"/>
                    </a:ext>
                  </a:extLst>
                </a:gridCol>
                <a:gridCol w="1366812">
                  <a:extLst>
                    <a:ext uri="{9D8B030D-6E8A-4147-A177-3AD203B41FA5}">
                      <a16:colId xmlns:a16="http://schemas.microsoft.com/office/drawing/2014/main" val="1886059072"/>
                    </a:ext>
                  </a:extLst>
                </a:gridCol>
                <a:gridCol w="1637819">
                  <a:extLst>
                    <a:ext uri="{9D8B030D-6E8A-4147-A177-3AD203B41FA5}">
                      <a16:colId xmlns:a16="http://schemas.microsoft.com/office/drawing/2014/main" val="974175158"/>
                    </a:ext>
                  </a:extLst>
                </a:gridCol>
                <a:gridCol w="2230890">
                  <a:extLst>
                    <a:ext uri="{9D8B030D-6E8A-4147-A177-3AD203B41FA5}">
                      <a16:colId xmlns:a16="http://schemas.microsoft.com/office/drawing/2014/main" val="2072106127"/>
                    </a:ext>
                  </a:extLst>
                </a:gridCol>
              </a:tblGrid>
              <a:tr h="342900">
                <a:tc>
                  <a:txBody>
                    <a:bodyPr/>
                    <a:lstStyle/>
                    <a:p>
                      <a:pPr algn="ctr" fontAlgn="ctr"/>
                      <a:r>
                        <a:rPr lang="en-GB" sz="1200" b="1" i="0" u="none" strike="noStrike">
                          <a:effectLst/>
                          <a:latin typeface="Arial" panose="020B0604020202020204" pitchFamily="34" charset="0"/>
                        </a:rPr>
                        <a:t>Week number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dirty="0" err="1">
                          <a:effectLst/>
                          <a:latin typeface="Arial" panose="020B0604020202020204" pitchFamily="34" charset="0"/>
                        </a:rPr>
                        <a:t>iWD</a:t>
                      </a:r>
                      <a:br>
                        <a:rPr lang="en-GB" sz="1200" b="1" i="0" u="none" strike="noStrike" dirty="0">
                          <a:effectLst/>
                          <a:latin typeface="Arial" panose="020B0604020202020204" pitchFamily="34" charset="0"/>
                        </a:rPr>
                      </a:br>
                      <a:r>
                        <a:rPr lang="en-GB" sz="1200" b="1" i="0" u="none" strike="noStrike" dirty="0">
                          <a:effectLst/>
                          <a:latin typeface="Arial" panose="020B0604020202020204" pitchFamily="34" charset="0"/>
                        </a:rPr>
                        <a:t>delivery date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latin typeface="Arial" panose="020B0604020202020204" pitchFamily="34" charset="0"/>
                        </a:rPr>
                        <a:t>TTCN CR </a:t>
                      </a:r>
                      <a:br>
                        <a:rPr lang="en-GB" sz="1200" b="1" i="0" u="none" strike="noStrike">
                          <a:effectLst/>
                          <a:latin typeface="Arial" panose="020B0604020202020204" pitchFamily="34" charset="0"/>
                        </a:rPr>
                      </a:br>
                      <a:r>
                        <a:rPr lang="en-GB" sz="1200" b="1" i="0" u="none" strike="noStrike">
                          <a:effectLst/>
                          <a:latin typeface="Arial" panose="020B0604020202020204" pitchFamily="34" charset="0"/>
                        </a:rPr>
                        <a:t>cut-off date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latin typeface="Arial" panose="020B0604020202020204" pitchFamily="34" charset="0"/>
                        </a:rPr>
                        <a:t>TTCN agreement</a:t>
                      </a:r>
                      <a:br>
                        <a:rPr lang="en-GB" sz="1200" b="1" i="0" u="none" strike="noStrike">
                          <a:effectLst/>
                          <a:latin typeface="Arial" panose="020B0604020202020204" pitchFamily="34" charset="0"/>
                        </a:rPr>
                      </a:br>
                      <a:r>
                        <a:rPr lang="en-GB" sz="1200" b="1" i="0" u="none" strike="noStrike">
                          <a:effectLst/>
                          <a:latin typeface="Arial" panose="020B0604020202020204" pitchFamily="34" charset="0"/>
                        </a:rPr>
                        <a:t>status report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latin typeface="Arial" panose="020B0604020202020204" pitchFamily="34" charset="0"/>
                        </a:rPr>
                        <a:t>Type of delivery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a:txBody>
                    <a:bodyPr/>
                    <a:lstStyle/>
                    <a:p>
                      <a:pPr algn="ctr" fontAlgn="ctr"/>
                      <a:r>
                        <a:rPr lang="en-GB" sz="1200" b="1" i="0" u="none" strike="noStrike">
                          <a:effectLst/>
                          <a:latin typeface="Arial" panose="020B0604020202020204" pitchFamily="34" charset="0"/>
                        </a:rPr>
                        <a:t>Comment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077624216"/>
                  </a:ext>
                </a:extLst>
              </a:tr>
              <a:tr h="221615">
                <a:tc>
                  <a:txBody>
                    <a:bodyPr/>
                    <a:lstStyle/>
                    <a:p>
                      <a:pPr algn="ctr" fontAlgn="ctr"/>
                      <a:r>
                        <a:rPr lang="en-GB" sz="1200" b="1" i="0" u="none" strike="noStrike" dirty="0">
                          <a:effectLst/>
                          <a:latin typeface="Arial" panose="020B0604020202020204" pitchFamily="34" charset="0"/>
                        </a:rPr>
                        <a:t>wk04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21-Jan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935313"/>
                  </a:ext>
                </a:extLst>
              </a:tr>
              <a:tr h="221615">
                <a:tc>
                  <a:txBody>
                    <a:bodyPr/>
                    <a:lstStyle/>
                    <a:p>
                      <a:pPr algn="ctr" fontAlgn="ctr"/>
                      <a:r>
                        <a:rPr lang="en-GB" sz="1200" b="1" i="0" u="none" strike="noStrike">
                          <a:effectLst/>
                          <a:latin typeface="Arial" panose="020B0604020202020204" pitchFamily="34" charset="0"/>
                        </a:rPr>
                        <a:t>wk12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25-Mar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21-Mar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25-Mar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2431461169"/>
                  </a:ext>
                </a:extLst>
              </a:tr>
              <a:tr h="161925">
                <a:tc>
                  <a:txBody>
                    <a:bodyPr/>
                    <a:lstStyle/>
                    <a:p>
                      <a:pPr algn="ctr" fontAlgn="ctr"/>
                      <a:r>
                        <a:rPr lang="en-GB" sz="1200" b="1" i="0" u="none" strike="noStrike" dirty="0">
                          <a:solidFill>
                            <a:schemeClr val="tx1"/>
                          </a:solidFill>
                          <a:effectLst/>
                          <a:latin typeface="Arial" panose="020B0604020202020204" pitchFamily="34" charset="0"/>
                        </a:rPr>
                        <a:t>wk16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14-Apr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GCF CAG#70 (19-22 Apr)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6778987"/>
                  </a:ext>
                </a:extLst>
              </a:tr>
              <a:tr h="161925">
                <a:tc>
                  <a:txBody>
                    <a:bodyPr/>
                    <a:lstStyle/>
                    <a:p>
                      <a:pPr algn="ctr" fontAlgn="ctr"/>
                      <a:r>
                        <a:rPr lang="en-GB" sz="1200" b="1" i="0" u="none" strike="noStrike" dirty="0">
                          <a:solidFill>
                            <a:schemeClr val="tx1"/>
                          </a:solidFill>
                          <a:effectLst/>
                          <a:latin typeface="Arial" panose="020B0604020202020204" pitchFamily="34" charset="0"/>
                        </a:rPr>
                        <a:t>wk19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06-May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PTCRB PVG#97 (10-12 May)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3039686"/>
                  </a:ext>
                </a:extLst>
              </a:tr>
              <a:tr h="161925">
                <a:tc>
                  <a:txBody>
                    <a:bodyPr/>
                    <a:lstStyle/>
                    <a:p>
                      <a:pPr algn="ctr" fontAlgn="ctr"/>
                      <a:r>
                        <a:rPr lang="en-GB" sz="1200" b="1" i="0" u="none" strike="noStrike">
                          <a:solidFill>
                            <a:schemeClr val="tx1"/>
                          </a:solidFill>
                          <a:effectLst/>
                          <a:latin typeface="Arial" panose="020B0604020202020204" pitchFamily="34" charset="0"/>
                        </a:rPr>
                        <a:t>wk23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10-Jun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06-Jun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10-Jun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1" u="none" strike="noStrike" dirty="0">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2130260676"/>
                  </a:ext>
                </a:extLst>
              </a:tr>
              <a:tr h="221615">
                <a:tc>
                  <a:txBody>
                    <a:bodyPr/>
                    <a:lstStyle/>
                    <a:p>
                      <a:pPr algn="ctr" fontAlgn="ctr"/>
                      <a:r>
                        <a:rPr lang="en-GB" sz="1200" b="1" i="0" u="none" strike="noStrike" dirty="0">
                          <a:solidFill>
                            <a:schemeClr val="tx1"/>
                          </a:solidFill>
                          <a:effectLst/>
                          <a:latin typeface="Arial" panose="020B0604020202020204" pitchFamily="34" charset="0"/>
                        </a:rPr>
                        <a:t>wk30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solidFill>
                            <a:schemeClr val="tx1"/>
                          </a:solidFill>
                          <a:effectLst/>
                          <a:latin typeface="Arial" panose="020B0604020202020204" pitchFamily="34" charset="0"/>
                        </a:rPr>
                        <a:t>22-Jul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GCF CAG#71 (26-29 Jul)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3899431"/>
                  </a:ext>
                </a:extLst>
              </a:tr>
              <a:tr h="161925">
                <a:tc>
                  <a:txBody>
                    <a:bodyPr/>
                    <a:lstStyle/>
                    <a:p>
                      <a:pPr algn="ctr" fontAlgn="ctr"/>
                      <a:r>
                        <a:rPr lang="en-GB" sz="1200" b="1" i="0" u="none" strike="noStrike" dirty="0">
                          <a:solidFill>
                            <a:srgbClr val="0000FF"/>
                          </a:solidFill>
                          <a:effectLst/>
                          <a:latin typeface="Arial" panose="020B0604020202020204" pitchFamily="34" charset="0"/>
                        </a:rPr>
                        <a:t>wk32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solidFill>
                            <a:srgbClr val="0000FF"/>
                          </a:solidFill>
                          <a:effectLst/>
                          <a:latin typeface="Arial" panose="020B0604020202020204" pitchFamily="34" charset="0"/>
                        </a:rPr>
                        <a:t>22-Jul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solidFill>
                            <a:schemeClr val="tx1"/>
                          </a:solidFill>
                          <a:effectLst/>
                          <a:latin typeface="Arial" panose="020B0604020202020204" pitchFamily="34" charset="0"/>
                        </a:rPr>
                        <a:t>PTCRB PVG#98 (</a:t>
                      </a:r>
                      <a:r>
                        <a:rPr lang="en-GB" sz="1200" b="0" i="0" u="none" strike="noStrike" dirty="0">
                          <a:solidFill>
                            <a:srgbClr val="0000FF"/>
                          </a:solidFill>
                          <a:effectLst/>
                          <a:latin typeface="Arial" panose="020B0604020202020204" pitchFamily="34" charset="0"/>
                        </a:rPr>
                        <a:t>9-11</a:t>
                      </a:r>
                      <a:r>
                        <a:rPr lang="en-GB" sz="1200" b="0" i="0" u="none" strike="noStrike" dirty="0">
                          <a:solidFill>
                            <a:schemeClr val="tx1"/>
                          </a:solidFill>
                          <a:effectLst/>
                          <a:latin typeface="Arial" panose="020B0604020202020204" pitchFamily="34" charset="0"/>
                        </a:rPr>
                        <a:t> Aug)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3455292"/>
                  </a:ext>
                </a:extLst>
              </a:tr>
              <a:tr h="161925">
                <a:tc>
                  <a:txBody>
                    <a:bodyPr/>
                    <a:lstStyle/>
                    <a:p>
                      <a:pPr algn="ctr" fontAlgn="ctr"/>
                      <a:r>
                        <a:rPr lang="en-GB" sz="1200" b="1" i="0" u="none" strike="noStrike" dirty="0">
                          <a:solidFill>
                            <a:schemeClr val="tx1"/>
                          </a:solidFill>
                          <a:effectLst/>
                          <a:latin typeface="Arial" panose="020B0604020202020204" pitchFamily="34" charset="0"/>
                        </a:rPr>
                        <a:t>wk37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16-Sep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12-Sep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16-Sep</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dirty="0">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3700663923"/>
                  </a:ext>
                </a:extLst>
              </a:tr>
              <a:tr h="221615">
                <a:tc>
                  <a:txBody>
                    <a:bodyPr/>
                    <a:lstStyle/>
                    <a:p>
                      <a:pPr algn="ctr" fontAlgn="ctr"/>
                      <a:r>
                        <a:rPr lang="en-GB" sz="1200" b="1" i="0" u="none" strike="noStrike">
                          <a:effectLst/>
                          <a:latin typeface="Arial" panose="020B0604020202020204" pitchFamily="34" charset="0"/>
                        </a:rPr>
                        <a:t>wk42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14-Oct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effectLst/>
                          <a:latin typeface="Arial" panose="020B0604020202020204" pitchFamily="34" charset="0"/>
                        </a:rPr>
                        <a:t>GCF CAG#72 (</a:t>
                      </a:r>
                      <a:r>
                        <a:rPr lang="en-GB" sz="1200" b="0" i="0" u="none" strike="noStrike" dirty="0">
                          <a:solidFill>
                            <a:schemeClr val="tx1"/>
                          </a:solidFill>
                          <a:effectLst/>
                          <a:latin typeface="Arial" panose="020B0604020202020204" pitchFamily="34" charset="0"/>
                        </a:rPr>
                        <a:t>18-21 </a:t>
                      </a:r>
                      <a:r>
                        <a:rPr lang="en-GB" sz="1200" b="0" i="0" u="none" strike="noStrike" dirty="0">
                          <a:effectLst/>
                          <a:latin typeface="Arial" panose="020B0604020202020204" pitchFamily="34" charset="0"/>
                        </a:rPr>
                        <a:t>Oct)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7114503"/>
                  </a:ext>
                </a:extLst>
              </a:tr>
              <a:tr h="323850">
                <a:tc>
                  <a:txBody>
                    <a:bodyPr/>
                    <a:lstStyle/>
                    <a:p>
                      <a:pPr algn="ctr" fontAlgn="ctr"/>
                      <a:r>
                        <a:rPr lang="en-GB" sz="1200" b="1" i="0" u="none" strike="noStrike" dirty="0">
                          <a:solidFill>
                            <a:schemeClr val="tx1"/>
                          </a:solidFill>
                          <a:effectLst/>
                          <a:latin typeface="Arial" panose="020B0604020202020204" pitchFamily="34" charset="0"/>
                        </a:rPr>
                        <a:t>wk43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28-Oct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19-Oct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28-Oct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dirty="0">
                          <a:solidFill>
                            <a:srgbClr val="008000"/>
                          </a:solidFill>
                          <a:effectLst/>
                          <a:latin typeface="Arial" panose="020B0604020202020204" pitchFamily="34" charset="0"/>
                        </a:rPr>
                        <a:t>TTCN-3 Rel-17</a:t>
                      </a:r>
                      <a:br>
                        <a:rPr lang="en-GB" sz="1200" b="1" i="0" u="none" strike="noStrike" dirty="0">
                          <a:solidFill>
                            <a:srgbClr val="008000"/>
                          </a:solidFill>
                          <a:effectLst/>
                          <a:latin typeface="Arial" panose="020B0604020202020204" pitchFamily="34" charset="0"/>
                        </a:rPr>
                      </a:br>
                      <a:r>
                        <a:rPr lang="en-GB" sz="1200" b="1" i="0" u="none" strike="noStrike" dirty="0">
                          <a:solidFill>
                            <a:srgbClr val="008000"/>
                          </a:solidFill>
                          <a:effectLst/>
                          <a:latin typeface="Arial" panose="020B0604020202020204" pitchFamily="34" charset="0"/>
                        </a:rPr>
                        <a:t>Baseline upgrade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a:solidFill>
                            <a:srgbClr val="008000"/>
                          </a:solidFill>
                          <a:effectLst/>
                          <a:latin typeface="Arial" panose="020B0604020202020204" pitchFamily="34" charset="0"/>
                        </a:rPr>
                        <a:t>Move to Rel-17 Sep'22 baseline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2954692794"/>
                  </a:ext>
                </a:extLst>
              </a:tr>
              <a:tr h="161925">
                <a:tc>
                  <a:txBody>
                    <a:bodyPr/>
                    <a:lstStyle/>
                    <a:p>
                      <a:pPr algn="ctr" fontAlgn="ctr"/>
                      <a:r>
                        <a:rPr lang="en-GB" sz="1200" b="1" i="0" u="none" strike="noStrike">
                          <a:solidFill>
                            <a:schemeClr val="tx1"/>
                          </a:solidFill>
                          <a:effectLst/>
                          <a:latin typeface="Arial" panose="020B0604020202020204" pitchFamily="34" charset="0"/>
                        </a:rPr>
                        <a:t>wk45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04-Nov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200" b="0" i="0" u="none" strike="noStrike" dirty="0">
                          <a:solidFill>
                            <a:schemeClr val="tx1"/>
                          </a:solidFill>
                          <a:effectLst/>
                          <a:latin typeface="Arial" panose="020B0604020202020204" pitchFamily="34" charset="0"/>
                        </a:rPr>
                        <a:t>PTCRB PVG#99 (8-10 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0800122"/>
                  </a:ext>
                </a:extLst>
              </a:tr>
              <a:tr h="221615">
                <a:tc>
                  <a:txBody>
                    <a:bodyPr/>
                    <a:lstStyle/>
                    <a:p>
                      <a:pPr algn="ctr" fontAlgn="ctr"/>
                      <a:r>
                        <a:rPr lang="en-GB" sz="1200" b="1" i="0" u="none" strike="noStrike" dirty="0">
                          <a:solidFill>
                            <a:schemeClr val="tx1"/>
                          </a:solidFill>
                          <a:effectLst/>
                          <a:latin typeface="Arial" panose="020B0604020202020204" pitchFamily="34" charset="0"/>
                        </a:rPr>
                        <a:t>wk48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dirty="0">
                          <a:solidFill>
                            <a:schemeClr val="tx1"/>
                          </a:solidFill>
                          <a:effectLst/>
                          <a:latin typeface="Arial" panose="020B0604020202020204" pitchFamily="34" charset="0"/>
                        </a:rPr>
                        <a:t>01-Dec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solidFill>
                            <a:schemeClr val="tx1"/>
                          </a:solidFill>
                          <a:effectLst/>
                          <a:latin typeface="Arial" panose="020B0604020202020204" pitchFamily="34" charset="0"/>
                        </a:rPr>
                        <a:t>28-Nov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solidFill>
                            <a:schemeClr val="tx1"/>
                          </a:solidFill>
                          <a:effectLst/>
                          <a:latin typeface="Arial" panose="020B0604020202020204" pitchFamily="34" charset="0"/>
                        </a:rPr>
                        <a:t>TTCN2 (FDD)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extLst>
                  <a:ext uri="{0D108BD9-81ED-4DB2-BD59-A6C34878D82A}">
                    <a16:rowId xmlns:a16="http://schemas.microsoft.com/office/drawing/2014/main" val="3406136440"/>
                  </a:ext>
                </a:extLst>
              </a:tr>
              <a:tr h="221615">
                <a:tc>
                  <a:txBody>
                    <a:bodyPr/>
                    <a:lstStyle/>
                    <a:p>
                      <a:pPr algn="ctr" fontAlgn="ctr"/>
                      <a:r>
                        <a:rPr lang="en-GB" sz="1200" b="1" i="0" u="none" strike="noStrike">
                          <a:solidFill>
                            <a:schemeClr val="tx1"/>
                          </a:solidFill>
                          <a:effectLst/>
                          <a:latin typeface="Arial" panose="020B0604020202020204" pitchFamily="34" charset="0"/>
                        </a:rPr>
                        <a:t>wk48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solidFill>
                            <a:schemeClr val="tx1"/>
                          </a:solidFill>
                          <a:effectLst/>
                          <a:latin typeface="Arial" panose="020B0604020202020204" pitchFamily="34" charset="0"/>
                        </a:rPr>
                        <a:t>02-Dec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dirty="0">
                          <a:solidFill>
                            <a:schemeClr val="tx1"/>
                          </a:solidFill>
                          <a:effectLst/>
                          <a:latin typeface="Arial" panose="020B0604020202020204" pitchFamily="34" charset="0"/>
                        </a:rPr>
                        <a:t>28-Nov</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dirty="0">
                          <a:solidFill>
                            <a:schemeClr val="tx1"/>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dirty="0">
                          <a:solidFill>
                            <a:schemeClr val="tx1"/>
                          </a:solidFill>
                          <a:effectLst/>
                          <a:latin typeface="Arial" panose="020B0604020202020204" pitchFamily="34" charset="0"/>
                        </a:rPr>
                        <a:t>TTCN2 (LCR TDD)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tc>
                  <a:txBody>
                    <a:bodyPr/>
                    <a:lstStyle/>
                    <a:p>
                      <a:pPr algn="ctr" fontAlgn="ctr"/>
                      <a:r>
                        <a:rPr lang="en-GB" sz="1200" b="0" i="0" u="none" strike="noStrike">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99"/>
                    </a:solidFill>
                  </a:tcPr>
                </a:tc>
                <a:extLst>
                  <a:ext uri="{0D108BD9-81ED-4DB2-BD59-A6C34878D82A}">
                    <a16:rowId xmlns:a16="http://schemas.microsoft.com/office/drawing/2014/main" val="3408543105"/>
                  </a:ext>
                </a:extLst>
              </a:tr>
              <a:tr h="161925">
                <a:tc>
                  <a:txBody>
                    <a:bodyPr/>
                    <a:lstStyle/>
                    <a:p>
                      <a:pPr algn="ctr" fontAlgn="ctr"/>
                      <a:r>
                        <a:rPr lang="en-GB" sz="1200" b="1" i="0" u="none" strike="noStrike">
                          <a:solidFill>
                            <a:schemeClr val="tx1"/>
                          </a:solidFill>
                          <a:effectLst/>
                          <a:latin typeface="Arial" panose="020B0604020202020204" pitchFamily="34" charset="0"/>
                        </a:rPr>
                        <a:t>wk49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solidFill>
                            <a:schemeClr val="tx1"/>
                          </a:solidFill>
                          <a:effectLst/>
                          <a:latin typeface="Arial" panose="020B0604020202020204" pitchFamily="34" charset="0"/>
                        </a:rPr>
                        <a:t>09-Dec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solidFill>
                            <a:schemeClr val="tx1"/>
                          </a:solidFill>
                          <a:effectLst/>
                          <a:latin typeface="Arial" panose="020B0604020202020204" pitchFamily="34" charset="0"/>
                        </a:rPr>
                        <a:t>05-Dec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a:solidFill>
                            <a:schemeClr val="tx1"/>
                          </a:solidFill>
                          <a:effectLst/>
                          <a:latin typeface="Arial" panose="020B0604020202020204" pitchFamily="34" charset="0"/>
                        </a:rPr>
                        <a:t>09-Dec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0" i="0" u="none" strike="noStrike" dirty="0">
                          <a:solidFill>
                            <a:schemeClr val="tx1"/>
                          </a:solidFill>
                          <a:effectLst/>
                          <a:latin typeface="Arial" panose="020B0604020202020204" pitchFamily="34" charset="0"/>
                        </a:rPr>
                        <a:t>TTCN-3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ctr" fontAlgn="ctr"/>
                      <a:r>
                        <a:rPr lang="en-GB" sz="1200" b="1" i="0" u="none" strike="noStrike" dirty="0">
                          <a:solidFill>
                            <a:srgbClr val="008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extLst>
                  <a:ext uri="{0D108BD9-81ED-4DB2-BD59-A6C34878D82A}">
                    <a16:rowId xmlns:a16="http://schemas.microsoft.com/office/drawing/2014/main" val="2929527105"/>
                  </a:ext>
                </a:extLst>
              </a:tr>
            </a:tbl>
          </a:graphicData>
        </a:graphic>
      </p:graphicFrame>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FB946077-6A0C-4F12-AE3B-AC26B7F9ED33}"/>
              </a:ext>
            </a:extLst>
          </p:cNvPr>
          <p:cNvSpPr>
            <a:spLocks noGrp="1"/>
          </p:cNvSpPr>
          <p:nvPr>
            <p:ph type="title"/>
          </p:nvPr>
        </p:nvSpPr>
        <p:spPr>
          <a:xfrm>
            <a:off x="514905" y="33338"/>
            <a:ext cx="9294920" cy="1143000"/>
          </a:xfrm>
        </p:spPr>
        <p:txBody>
          <a:bodyPr/>
          <a:lstStyle/>
          <a:p>
            <a:r>
              <a:rPr lang="en-GB" altLang="en-US" dirty="0"/>
              <a:t>5GS Rel-15 – Protocol test case numbers</a:t>
            </a:r>
            <a:br>
              <a:rPr lang="en-GB" altLang="en-US" dirty="0"/>
            </a:br>
            <a:r>
              <a:rPr lang="en-GB" altLang="en-US" sz="3200" dirty="0"/>
              <a:t>After RAN5#96-e</a:t>
            </a:r>
            <a:endParaRPr lang="en-GB" altLang="en-US" dirty="0"/>
          </a:p>
        </p:txBody>
      </p:sp>
      <p:graphicFrame>
        <p:nvGraphicFramePr>
          <p:cNvPr id="7" name="Content Placeholder 3">
            <a:extLst>
              <a:ext uri="{FF2B5EF4-FFF2-40B4-BE49-F238E27FC236}">
                <a16:creationId xmlns:a16="http://schemas.microsoft.com/office/drawing/2014/main" id="{F878BF30-6A8B-4280-922F-C822085395AE}"/>
              </a:ext>
            </a:extLst>
          </p:cNvPr>
          <p:cNvGraphicFramePr>
            <a:graphicFrameLocks/>
          </p:cNvGraphicFramePr>
          <p:nvPr>
            <p:extLst>
              <p:ext uri="{D42A27DB-BD31-4B8C-83A1-F6EECF244321}">
                <p14:modId xmlns:p14="http://schemas.microsoft.com/office/powerpoint/2010/main" val="3947072998"/>
              </p:ext>
            </p:extLst>
          </p:nvPr>
        </p:nvGraphicFramePr>
        <p:xfrm>
          <a:off x="2078037" y="1540448"/>
          <a:ext cx="8035925" cy="4734353"/>
        </p:xfrm>
        <a:graphic>
          <a:graphicData uri="http://schemas.openxmlformats.org/drawingml/2006/table">
            <a:tbl>
              <a:tblPr/>
              <a:tblGrid>
                <a:gridCol w="1586551">
                  <a:extLst>
                    <a:ext uri="{9D8B030D-6E8A-4147-A177-3AD203B41FA5}">
                      <a16:colId xmlns:a16="http://schemas.microsoft.com/office/drawing/2014/main" val="20000"/>
                    </a:ext>
                  </a:extLst>
                </a:gridCol>
                <a:gridCol w="1725105">
                  <a:extLst>
                    <a:ext uri="{9D8B030D-6E8A-4147-A177-3AD203B41FA5}">
                      <a16:colId xmlns:a16="http://schemas.microsoft.com/office/drawing/2014/main" val="20001"/>
                    </a:ext>
                  </a:extLst>
                </a:gridCol>
                <a:gridCol w="4724269">
                  <a:extLst>
                    <a:ext uri="{9D8B030D-6E8A-4147-A177-3AD203B41FA5}">
                      <a16:colId xmlns:a16="http://schemas.microsoft.com/office/drawing/2014/main" val="20002"/>
                    </a:ext>
                  </a:extLst>
                </a:gridCol>
              </a:tblGrid>
              <a:tr h="365688">
                <a:tc>
                  <a:txBody>
                    <a:bodyPr/>
                    <a:lstStyle/>
                    <a:p>
                      <a:pPr algn="ctr" fontAlgn="t"/>
                      <a:r>
                        <a:rPr lang="en-GB" sz="1800" b="1" i="0" u="none" strike="noStrike" dirty="0">
                          <a:solidFill>
                            <a:srgbClr val="000000"/>
                          </a:solidFill>
                          <a:effectLst/>
                          <a:latin typeface="Calibri" panose="020F0502020204030204" pitchFamily="34" charset="0"/>
                        </a:rPr>
                        <a:t>5GS Rel-15</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t"/>
                      <a:r>
                        <a:rPr lang="en-GB" sz="1800" b="1" i="0" u="none" strike="noStrike" dirty="0">
                          <a:solidFill>
                            <a:srgbClr val="000000"/>
                          </a:solidFill>
                          <a:effectLst/>
                          <a:latin typeface="Calibri" panose="020F0502020204030204" pitchFamily="34" charset="0"/>
                        </a:rPr>
                        <a:t>TCs #</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t"/>
                      <a:r>
                        <a:rPr lang="en-GB" sz="1800" b="1" i="0" u="none" strike="noStrike" dirty="0">
                          <a:solidFill>
                            <a:srgbClr val="000000"/>
                          </a:solidFill>
                          <a:effectLst/>
                          <a:latin typeface="Calibri" panose="020F0502020204030204" pitchFamily="34" charset="0"/>
                        </a:rPr>
                        <a:t>Details</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extLst>
                  <a:ext uri="{0D108BD9-81ED-4DB2-BD59-A6C34878D82A}">
                    <a16:rowId xmlns:a16="http://schemas.microsoft.com/office/drawing/2014/main" val="10000"/>
                  </a:ext>
                </a:extLst>
              </a:tr>
              <a:tr h="1904388">
                <a:tc>
                  <a:txBody>
                    <a:bodyPr/>
                    <a:lstStyle/>
                    <a:p>
                      <a:pPr algn="l" fontAlgn="t"/>
                      <a:r>
                        <a:rPr lang="en-GB" sz="1800" b="1" i="0" u="none" strike="noStrike" dirty="0">
                          <a:solidFill>
                            <a:schemeClr val="tx1"/>
                          </a:solidFill>
                          <a:effectLst/>
                          <a:latin typeface="Calibri" panose="020F0502020204030204" pitchFamily="34" charset="0"/>
                        </a:rPr>
                        <a:t> NR/5GC </a:t>
                      </a:r>
                    </a:p>
                    <a:p>
                      <a:pPr algn="l" fontAlgn="t"/>
                      <a:r>
                        <a:rPr lang="en-GB" sz="1800" b="1" i="0" u="none" strike="noStrike" dirty="0">
                          <a:solidFill>
                            <a:schemeClr val="tx1"/>
                          </a:solidFill>
                          <a:effectLst/>
                          <a:latin typeface="Calibri" panose="020F0502020204030204" pitchFamily="34" charset="0"/>
                        </a:rPr>
                        <a:t> (5G option 2)</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600" b="1" i="0" u="none" strike="noStrike" dirty="0">
                          <a:solidFill>
                            <a:schemeClr val="tx1"/>
                          </a:solidFill>
                          <a:effectLst/>
                          <a:latin typeface="Calibri" panose="020F0502020204030204" pitchFamily="34" charset="0"/>
                        </a:rPr>
                        <a:t>Total: </a:t>
                      </a:r>
                      <a:r>
                        <a:rPr lang="en-GB" sz="1600" b="1" i="0" u="none" strike="noStrike" dirty="0">
                          <a:solidFill>
                            <a:srgbClr val="0000FF"/>
                          </a:solidFill>
                          <a:effectLst/>
                          <a:latin typeface="Calibri" panose="020F0502020204030204" pitchFamily="34" charset="0"/>
                        </a:rPr>
                        <a:t>450</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600" b="0" i="0" u="none" strike="noStrike" dirty="0">
                          <a:solidFill>
                            <a:schemeClr val="tx1"/>
                          </a:solidFill>
                          <a:effectLst/>
                          <a:latin typeface="Calibri" panose="020F0502020204030204" pitchFamily="34" charset="0"/>
                        </a:rPr>
                        <a:t> </a:t>
                      </a:r>
                      <a:r>
                        <a:rPr lang="en-GB" sz="1600" b="0" i="0" u="none" strike="noStrike" dirty="0" err="1">
                          <a:solidFill>
                            <a:schemeClr val="tx1"/>
                          </a:solidFill>
                          <a:effectLst/>
                          <a:latin typeface="Calibri" panose="020F0502020204030204" pitchFamily="34" charset="0"/>
                        </a:rPr>
                        <a:t>IdleMode</a:t>
                      </a:r>
                      <a:r>
                        <a:rPr lang="en-GB" sz="1600" b="0" i="0" u="none" strike="noStrike" dirty="0">
                          <a:solidFill>
                            <a:schemeClr val="tx1"/>
                          </a:solidFill>
                          <a:effectLst/>
                          <a:latin typeface="Calibri" panose="020F0502020204030204" pitchFamily="34" charset="0"/>
                        </a:rPr>
                        <a:t>:	60, </a:t>
                      </a:r>
                    </a:p>
                    <a:p>
                      <a:pPr algn="l" fontAlgn="t"/>
                      <a:r>
                        <a:rPr lang="en-GB" sz="1600" b="0" i="0" u="none" strike="noStrike" dirty="0">
                          <a:solidFill>
                            <a:schemeClr val="tx1"/>
                          </a:solidFill>
                          <a:effectLst/>
                          <a:latin typeface="Calibri" panose="020F0502020204030204" pitchFamily="34" charset="0"/>
                        </a:rPr>
                        <a:t> NR L2: 	81,</a:t>
                      </a:r>
                    </a:p>
                    <a:p>
                      <a:pPr algn="l" fontAlgn="t"/>
                      <a:r>
                        <a:rPr lang="en-GB" sz="1600" b="0" i="0" u="none" strike="noStrike" dirty="0">
                          <a:solidFill>
                            <a:schemeClr val="tx1"/>
                          </a:solidFill>
                          <a:effectLst/>
                          <a:latin typeface="Calibri" panose="020F0502020204030204" pitchFamily="34" charset="0"/>
                        </a:rPr>
                        <a:t> NR RRC: 	107,</a:t>
                      </a:r>
                    </a:p>
                    <a:p>
                      <a:pPr algn="l" fontAlgn="t"/>
                      <a:r>
                        <a:rPr lang="en-GB" sz="1600" b="0" i="0" u="none" strike="noStrike" dirty="0">
                          <a:solidFill>
                            <a:schemeClr val="tx1"/>
                          </a:solidFill>
                          <a:effectLst/>
                          <a:latin typeface="Calibri" panose="020F0502020204030204" pitchFamily="34" charset="0"/>
                        </a:rPr>
                        <a:t> 5GC: 	57, </a:t>
                      </a:r>
                    </a:p>
                    <a:p>
                      <a:pPr algn="l" fontAlgn="t"/>
                      <a:r>
                        <a:rPr lang="en-GB" sz="1600" b="0" i="0" u="none" strike="noStrike" dirty="0">
                          <a:solidFill>
                            <a:schemeClr val="tx1"/>
                          </a:solidFill>
                          <a:effectLst/>
                          <a:latin typeface="Calibri" panose="020F0502020204030204" pitchFamily="34" charset="0"/>
                        </a:rPr>
                        <a:t> Multilayer: </a:t>
                      </a:r>
                      <a:r>
                        <a:rPr lang="en-GB" sz="1600" b="0" i="0" u="none" strike="noStrike" dirty="0">
                          <a:solidFill>
                            <a:srgbClr val="0000FF"/>
                          </a:solidFill>
                          <a:effectLst/>
                          <a:latin typeface="Calibri" panose="020F0502020204030204" pitchFamily="34" charset="0"/>
                        </a:rPr>
                        <a:t>34</a:t>
                      </a:r>
                      <a:r>
                        <a:rPr lang="en-GB" sz="1600" b="0" i="0" u="none" strike="noStrike" dirty="0">
                          <a:solidFill>
                            <a:schemeClr val="tx1"/>
                          </a:solidFill>
                          <a:effectLst/>
                          <a:latin typeface="Calibri" panose="020F0502020204030204" pitchFamily="34" charset="0"/>
                        </a:rPr>
                        <a:t>, </a:t>
                      </a:r>
                      <a:endParaRPr lang="en-GB" sz="1600" b="0" i="1" u="none" strike="noStrike" dirty="0">
                        <a:solidFill>
                          <a:schemeClr val="tx1"/>
                        </a:solidFill>
                        <a:effectLst/>
                        <a:latin typeface="Calibri" panose="020F0502020204030204" pitchFamily="34" charset="0"/>
                      </a:endParaRPr>
                    </a:p>
                    <a:p>
                      <a:pPr algn="l" fontAlgn="t"/>
                      <a:r>
                        <a:rPr lang="en-GB" sz="1600" b="0" i="0" u="none" strike="noStrike" dirty="0">
                          <a:solidFill>
                            <a:schemeClr val="tx1"/>
                          </a:solidFill>
                          <a:effectLst/>
                          <a:latin typeface="Calibri" panose="020F0502020204030204" pitchFamily="34" charset="0"/>
                        </a:rPr>
                        <a:t> IMS: 	101, </a:t>
                      </a:r>
                    </a:p>
                    <a:p>
                      <a:pPr algn="l" fontAlgn="t"/>
                      <a:r>
                        <a:rPr lang="en-GB" sz="1600" b="0" i="0" u="none" strike="noStrike" dirty="0">
                          <a:solidFill>
                            <a:schemeClr val="tx1"/>
                          </a:solidFill>
                          <a:effectLst/>
                          <a:latin typeface="Calibri" panose="020F0502020204030204" pitchFamily="34" charset="0"/>
                        </a:rPr>
                        <a:t> POS: 	10.</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40474">
                <a:tc>
                  <a:txBody>
                    <a:bodyPr/>
                    <a:lstStyle/>
                    <a:p>
                      <a:pPr algn="l" fontAlgn="t"/>
                      <a:r>
                        <a:rPr lang="en-GB" sz="1800" b="1" i="0" u="none" strike="noStrike" dirty="0">
                          <a:solidFill>
                            <a:schemeClr val="tx1"/>
                          </a:solidFill>
                          <a:effectLst/>
                          <a:latin typeface="Calibri" panose="020F0502020204030204" pitchFamily="34" charset="0"/>
                        </a:rPr>
                        <a:t> EN-DC </a:t>
                      </a:r>
                    </a:p>
                    <a:p>
                      <a:pPr algn="l" fontAlgn="t"/>
                      <a:r>
                        <a:rPr lang="en-GB" sz="1800" b="1" i="0" u="none" strike="noStrike" dirty="0">
                          <a:solidFill>
                            <a:schemeClr val="tx1"/>
                          </a:solidFill>
                          <a:effectLst/>
                          <a:latin typeface="Calibri" panose="020F0502020204030204" pitchFamily="34" charset="0"/>
                        </a:rPr>
                        <a:t> (5G option 3) </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600" b="1" i="0" u="none" strike="noStrike" dirty="0">
                          <a:solidFill>
                            <a:schemeClr val="tx1"/>
                          </a:solidFill>
                          <a:effectLst/>
                          <a:latin typeface="Calibri" panose="020F0502020204030204" pitchFamily="34" charset="0"/>
                        </a:rPr>
                        <a:t>Total: 125</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600" b="0" i="0" u="none" strike="noStrike" dirty="0">
                          <a:solidFill>
                            <a:schemeClr val="tx1"/>
                          </a:solidFill>
                          <a:effectLst/>
                          <a:latin typeface="Calibri" panose="020F0502020204030204" pitchFamily="34" charset="0"/>
                        </a:rPr>
                        <a:t> NR L2:	71,</a:t>
                      </a:r>
                    </a:p>
                    <a:p>
                      <a:pPr algn="l" fontAlgn="t"/>
                      <a:r>
                        <a:rPr lang="en-GB" sz="1600" b="0" i="0" u="none" strike="noStrike" dirty="0">
                          <a:solidFill>
                            <a:schemeClr val="tx1"/>
                          </a:solidFill>
                          <a:effectLst/>
                          <a:latin typeface="Calibri" panose="020F0502020204030204" pitchFamily="34" charset="0"/>
                        </a:rPr>
                        <a:t> RRC: 	51, </a:t>
                      </a:r>
                    </a:p>
                    <a:p>
                      <a:pPr algn="l" fontAlgn="t"/>
                      <a:r>
                        <a:rPr lang="en-GB" sz="1600" b="0" i="0" u="none" strike="noStrike" dirty="0">
                          <a:solidFill>
                            <a:schemeClr val="tx1"/>
                          </a:solidFill>
                          <a:effectLst/>
                          <a:latin typeface="Calibri" panose="020F0502020204030204" pitchFamily="34" charset="0"/>
                        </a:rPr>
                        <a:t> EPC: 	3, </a:t>
                      </a:r>
                    </a:p>
                    <a:p>
                      <a:pPr algn="l" fontAlgn="t"/>
                      <a:r>
                        <a:rPr lang="en-GB" sz="1600" b="0" i="0" u="none" strike="noStrike" dirty="0">
                          <a:solidFill>
                            <a:schemeClr val="tx1"/>
                          </a:solidFill>
                          <a:effectLst/>
                          <a:latin typeface="Calibri" panose="020F0502020204030204" pitchFamily="34" charset="0"/>
                        </a:rPr>
                        <a:t> IMS, POS: 	none. </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44737">
                <a:tc>
                  <a:txBody>
                    <a:bodyPr/>
                    <a:lstStyle/>
                    <a:p>
                      <a:pPr algn="l" fontAlgn="t"/>
                      <a:r>
                        <a:rPr lang="en-GB" sz="1800" b="1" i="0" u="none" strike="noStrike" dirty="0">
                          <a:solidFill>
                            <a:schemeClr val="tx1"/>
                          </a:solidFill>
                          <a:effectLst/>
                          <a:latin typeface="Calibri" panose="020F0502020204030204" pitchFamily="34" charset="0"/>
                        </a:rPr>
                        <a:t> NE-DC </a:t>
                      </a:r>
                    </a:p>
                    <a:p>
                      <a:pPr algn="l" fontAlgn="t"/>
                      <a:r>
                        <a:rPr lang="en-GB" sz="1800" b="1" i="0" u="none" strike="noStrike" dirty="0">
                          <a:solidFill>
                            <a:schemeClr val="tx1"/>
                          </a:solidFill>
                          <a:effectLst/>
                          <a:latin typeface="Calibri" panose="020F0502020204030204" pitchFamily="34" charset="0"/>
                        </a:rPr>
                        <a:t> (5G option 4) </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600" b="1" i="0" u="none" strike="noStrike" dirty="0">
                          <a:solidFill>
                            <a:schemeClr val="tx1"/>
                          </a:solidFill>
                          <a:effectLst/>
                          <a:latin typeface="Calibri" panose="020F0502020204030204" pitchFamily="34" charset="0"/>
                        </a:rPr>
                        <a:t>Total: 35</a:t>
                      </a:r>
                      <a:endParaRPr lang="en-GB" sz="1600" b="1" i="1" u="none" strike="noStrike" dirty="0">
                        <a:solidFill>
                          <a:schemeClr val="tx1"/>
                        </a:solidFill>
                        <a:effectLst/>
                        <a:latin typeface="Calibri" panose="020F0502020204030204" pitchFamily="34" charset="0"/>
                      </a:endParaRP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600" b="1" i="1" u="none" strike="noStrike" dirty="0">
                          <a:solidFill>
                            <a:schemeClr val="tx1"/>
                          </a:solidFill>
                          <a:effectLst/>
                          <a:latin typeface="Calibri" panose="020F0502020204030204" pitchFamily="34" charset="0"/>
                        </a:rPr>
                        <a:t> </a:t>
                      </a:r>
                      <a:r>
                        <a:rPr lang="en-GB" sz="1600" b="0" i="0" u="none" strike="noStrike" dirty="0">
                          <a:solidFill>
                            <a:schemeClr val="tx1"/>
                          </a:solidFill>
                          <a:effectLst/>
                          <a:latin typeface="Calibri" panose="020F0502020204030204" pitchFamily="34" charset="0"/>
                        </a:rPr>
                        <a:t>NR L2:	2,</a:t>
                      </a:r>
                    </a:p>
                    <a:p>
                      <a:pPr marL="0" marR="0" lvl="0" indent="0" algn="l" defTabSz="914400" rtl="0" eaLnBrk="1" fontAlgn="t" latinLnBrk="0" hangingPunct="1">
                        <a:lnSpc>
                          <a:spcPct val="100000"/>
                        </a:lnSpc>
                        <a:spcBef>
                          <a:spcPts val="0"/>
                        </a:spcBef>
                        <a:spcAft>
                          <a:spcPts val="0"/>
                        </a:spcAft>
                        <a:buClrTx/>
                        <a:buSzTx/>
                        <a:buFontTx/>
                        <a:buNone/>
                        <a:tabLst/>
                        <a:defRPr/>
                      </a:pPr>
                      <a:r>
                        <a:rPr lang="en-GB" sz="1600" b="0" i="0" u="none" strike="noStrike" dirty="0">
                          <a:solidFill>
                            <a:schemeClr val="tx1"/>
                          </a:solidFill>
                          <a:effectLst/>
                          <a:latin typeface="Calibri" panose="020F0502020204030204" pitchFamily="34" charset="0"/>
                        </a:rPr>
                        <a:t> NR RRC: 	33, </a:t>
                      </a:r>
                    </a:p>
                    <a:p>
                      <a:pPr marL="0" marR="0" lvl="0" indent="0" algn="l" defTabSz="914400" rtl="0" eaLnBrk="1" fontAlgn="t" latinLnBrk="0" hangingPunct="1">
                        <a:lnSpc>
                          <a:spcPct val="100000"/>
                        </a:lnSpc>
                        <a:spcBef>
                          <a:spcPts val="0"/>
                        </a:spcBef>
                        <a:spcAft>
                          <a:spcPts val="0"/>
                        </a:spcAft>
                        <a:buClrTx/>
                        <a:buSzTx/>
                        <a:buFontTx/>
                        <a:buNone/>
                        <a:tabLst/>
                        <a:defRPr/>
                      </a:pPr>
                      <a:r>
                        <a:rPr lang="en-GB" sz="1600" b="0" i="0" u="none" strike="noStrike" dirty="0">
                          <a:solidFill>
                            <a:schemeClr val="tx1"/>
                          </a:solidFill>
                          <a:effectLst/>
                          <a:latin typeface="Calibri" panose="020F0502020204030204" pitchFamily="34" charset="0"/>
                        </a:rPr>
                        <a:t> </a:t>
                      </a:r>
                      <a:r>
                        <a:rPr lang="en-GB" sz="1600" b="0" i="0" u="none" strike="noStrike" dirty="0" err="1">
                          <a:solidFill>
                            <a:schemeClr val="tx1"/>
                          </a:solidFill>
                          <a:effectLst/>
                          <a:latin typeface="Calibri" panose="020F0502020204030204" pitchFamily="34" charset="0"/>
                        </a:rPr>
                        <a:t>IdleMode</a:t>
                      </a:r>
                      <a:r>
                        <a:rPr lang="en-GB" sz="1600" b="0" i="0" u="none" strike="noStrike" dirty="0">
                          <a:solidFill>
                            <a:schemeClr val="tx1"/>
                          </a:solidFill>
                          <a:effectLst/>
                          <a:latin typeface="Calibri" panose="020F0502020204030204" pitchFamily="34" charset="0"/>
                        </a:rPr>
                        <a:t>, 5GC, Multilayer, IMS, POS: none.</a:t>
                      </a:r>
                    </a:p>
                    <a:p>
                      <a:pPr marL="0" marR="0" lvl="0" indent="0" algn="l" defTabSz="914400" rtl="0" eaLnBrk="1" fontAlgn="t" latinLnBrk="0" hangingPunct="1">
                        <a:lnSpc>
                          <a:spcPct val="100000"/>
                        </a:lnSpc>
                        <a:spcBef>
                          <a:spcPts val="0"/>
                        </a:spcBef>
                        <a:spcAft>
                          <a:spcPts val="0"/>
                        </a:spcAft>
                        <a:buClrTx/>
                        <a:buSzTx/>
                        <a:buFontTx/>
                        <a:buNone/>
                        <a:tabLst/>
                        <a:defRPr/>
                      </a:pPr>
                      <a:endParaRPr lang="en-GB" sz="1600" b="0" i="0" u="none" strike="noStrike" dirty="0">
                        <a:solidFill>
                          <a:schemeClr val="tx1"/>
                        </a:solidFill>
                        <a:effectLst/>
                        <a:latin typeface="Calibri" panose="020F0502020204030204" pitchFamily="34" charset="0"/>
                      </a:endParaRP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38924">
                <a:tc>
                  <a:txBody>
                    <a:bodyPr/>
                    <a:lstStyle/>
                    <a:p>
                      <a:pPr algn="l" fontAlgn="t"/>
                      <a:r>
                        <a:rPr lang="en-GB" sz="2000" b="1" i="0" u="none" strike="noStrike" dirty="0">
                          <a:solidFill>
                            <a:srgbClr val="000000"/>
                          </a:solidFill>
                          <a:effectLst/>
                          <a:latin typeface="Calibri" panose="020F0502020204030204" pitchFamily="34" charset="0"/>
                        </a:rPr>
                        <a:t> TOTAL:</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2000" b="1" i="0" u="none" strike="noStrike" dirty="0">
                          <a:solidFill>
                            <a:srgbClr val="0000FF"/>
                          </a:solidFill>
                          <a:effectLst/>
                          <a:latin typeface="Calibri" panose="020F0502020204030204" pitchFamily="34" charset="0"/>
                        </a:rPr>
                        <a:t>610</a:t>
                      </a: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1600" b="0" i="0" u="none" strike="noStrike" dirty="0">
                          <a:solidFill>
                            <a:schemeClr val="tx1"/>
                          </a:solidFill>
                          <a:effectLst/>
                          <a:latin typeface="Calibri" panose="020F0502020204030204" pitchFamily="34" charset="0"/>
                        </a:rPr>
                        <a:t> </a:t>
                      </a:r>
                      <a:endParaRPr lang="en-GB" sz="1600" b="0" i="1" u="none" strike="noStrike" dirty="0">
                        <a:solidFill>
                          <a:schemeClr val="tx1"/>
                        </a:solidFill>
                        <a:effectLst/>
                        <a:latin typeface="Calibri" panose="020F0502020204030204" pitchFamily="34" charset="0"/>
                      </a:endParaRPr>
                    </a:p>
                  </a:txBody>
                  <a:tcPr marL="4751" marR="4751" marT="951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workflow</a:t>
            </a:r>
            <a:br>
              <a:rPr lang="en-US" altLang="en-US" dirty="0"/>
            </a:br>
            <a:r>
              <a:rPr lang="en-US" altLang="en-US" sz="3200" dirty="0"/>
              <a:t>Simplified view</a:t>
            </a:r>
            <a:endParaRPr lang="en-US" altLang="en-US" sz="4000" dirty="0"/>
          </a:p>
        </p:txBody>
      </p:sp>
      <p:sp>
        <p:nvSpPr>
          <p:cNvPr id="2" name="Content Placeholder 1">
            <a:extLst>
              <a:ext uri="{FF2B5EF4-FFF2-40B4-BE49-F238E27FC236}">
                <a16:creationId xmlns:a16="http://schemas.microsoft.com/office/drawing/2014/main" id="{A4F064AD-89D7-431D-A7D6-00B910F675E5}"/>
              </a:ext>
            </a:extLst>
          </p:cNvPr>
          <p:cNvSpPr>
            <a:spLocks noGrp="1"/>
          </p:cNvSpPr>
          <p:nvPr>
            <p:ph idx="1"/>
          </p:nvPr>
        </p:nvSpPr>
        <p:spPr>
          <a:xfrm>
            <a:off x="316589" y="5893810"/>
            <a:ext cx="10515600" cy="400852"/>
          </a:xfrm>
        </p:spPr>
        <p:txBody>
          <a:bodyPr/>
          <a:lstStyle/>
          <a:p>
            <a:r>
              <a:rPr lang="en-GB" sz="2000" dirty="0"/>
              <a:t> Note: Each step above has a feedback loop to any previous step(s) (e.g. prose/TTCN bug report).</a:t>
            </a:r>
          </a:p>
        </p:txBody>
      </p:sp>
      <p:sp>
        <p:nvSpPr>
          <p:cNvPr id="6" name="TextBox 5">
            <a:extLst>
              <a:ext uri="{FF2B5EF4-FFF2-40B4-BE49-F238E27FC236}">
                <a16:creationId xmlns:a16="http://schemas.microsoft.com/office/drawing/2014/main" id="{EF659C98-2498-4A8C-8E87-D53F29E312B4}"/>
              </a:ext>
            </a:extLst>
          </p:cNvPr>
          <p:cNvSpPr txBox="1"/>
          <p:nvPr/>
        </p:nvSpPr>
        <p:spPr>
          <a:xfrm>
            <a:off x="66377" y="2018932"/>
            <a:ext cx="723275" cy="369332"/>
          </a:xfrm>
          <a:prstGeom prst="rect">
            <a:avLst/>
          </a:prstGeom>
          <a:noFill/>
        </p:spPr>
        <p:txBody>
          <a:bodyPr wrap="none" rtlCol="0">
            <a:spAutoFit/>
          </a:bodyPr>
          <a:lstStyle/>
          <a:p>
            <a:r>
              <a:rPr lang="en-GB" u="sng" dirty="0">
                <a:solidFill>
                  <a:schemeClr val="bg1">
                    <a:lumMod val="50000"/>
                  </a:schemeClr>
                </a:solidFill>
              </a:rPr>
              <a:t>Who:</a:t>
            </a:r>
          </a:p>
        </p:txBody>
      </p:sp>
      <p:sp>
        <p:nvSpPr>
          <p:cNvPr id="7" name="TextBox 6">
            <a:extLst>
              <a:ext uri="{FF2B5EF4-FFF2-40B4-BE49-F238E27FC236}">
                <a16:creationId xmlns:a16="http://schemas.microsoft.com/office/drawing/2014/main" id="{D1B17BDE-72F0-4CF9-8F40-0A542089C9EC}"/>
              </a:ext>
            </a:extLst>
          </p:cNvPr>
          <p:cNvSpPr txBox="1"/>
          <p:nvPr/>
        </p:nvSpPr>
        <p:spPr>
          <a:xfrm>
            <a:off x="1195057" y="2018932"/>
            <a:ext cx="1326004" cy="369332"/>
          </a:xfrm>
          <a:prstGeom prst="rect">
            <a:avLst/>
          </a:prstGeom>
          <a:noFill/>
        </p:spPr>
        <p:txBody>
          <a:bodyPr wrap="none" rtlCol="0">
            <a:spAutoFit/>
          </a:bodyPr>
          <a:lstStyle/>
          <a:p>
            <a:r>
              <a:rPr lang="en-GB" dirty="0">
                <a:solidFill>
                  <a:schemeClr val="bg1">
                    <a:lumMod val="50000"/>
                  </a:schemeClr>
                </a:solidFill>
              </a:rPr>
              <a:t>RAN5_SIG</a:t>
            </a:r>
          </a:p>
        </p:txBody>
      </p:sp>
      <p:sp>
        <p:nvSpPr>
          <p:cNvPr id="9" name="TextBox 8">
            <a:extLst>
              <a:ext uri="{FF2B5EF4-FFF2-40B4-BE49-F238E27FC236}">
                <a16:creationId xmlns:a16="http://schemas.microsoft.com/office/drawing/2014/main" id="{51153EC3-AC92-4D09-8B3E-0A133E41496A}"/>
              </a:ext>
            </a:extLst>
          </p:cNvPr>
          <p:cNvSpPr txBox="1"/>
          <p:nvPr/>
        </p:nvSpPr>
        <p:spPr>
          <a:xfrm>
            <a:off x="3761187" y="1901233"/>
            <a:ext cx="1403012" cy="646331"/>
          </a:xfrm>
          <a:prstGeom prst="rect">
            <a:avLst/>
          </a:prstGeom>
          <a:noFill/>
        </p:spPr>
        <p:txBody>
          <a:bodyPr wrap="none" rtlCol="0">
            <a:spAutoFit/>
          </a:bodyPr>
          <a:lstStyle/>
          <a:p>
            <a:pPr algn="ctr"/>
            <a:r>
              <a:rPr lang="en-GB" dirty="0">
                <a:solidFill>
                  <a:schemeClr val="bg1">
                    <a:lumMod val="50000"/>
                  </a:schemeClr>
                </a:solidFill>
              </a:rPr>
              <a:t>TF160 +</a:t>
            </a:r>
          </a:p>
          <a:p>
            <a:pPr algn="ctr"/>
            <a:r>
              <a:rPr lang="en-GB" dirty="0">
                <a:solidFill>
                  <a:schemeClr val="bg1">
                    <a:lumMod val="50000"/>
                  </a:schemeClr>
                </a:solidFill>
              </a:rPr>
              <a:t>SS Vendors</a:t>
            </a:r>
          </a:p>
        </p:txBody>
      </p:sp>
      <p:sp>
        <p:nvSpPr>
          <p:cNvPr id="10" name="TextBox 9">
            <a:extLst>
              <a:ext uri="{FF2B5EF4-FFF2-40B4-BE49-F238E27FC236}">
                <a16:creationId xmlns:a16="http://schemas.microsoft.com/office/drawing/2014/main" id="{8281A795-D878-48FC-B526-2237E25F63EE}"/>
              </a:ext>
            </a:extLst>
          </p:cNvPr>
          <p:cNvSpPr txBox="1"/>
          <p:nvPr/>
        </p:nvSpPr>
        <p:spPr>
          <a:xfrm>
            <a:off x="6449589" y="1993566"/>
            <a:ext cx="851515" cy="369332"/>
          </a:xfrm>
          <a:prstGeom prst="rect">
            <a:avLst/>
          </a:prstGeom>
          <a:noFill/>
        </p:spPr>
        <p:txBody>
          <a:bodyPr wrap="none" rtlCol="0">
            <a:spAutoFit/>
          </a:bodyPr>
          <a:lstStyle/>
          <a:p>
            <a:pPr algn="ctr"/>
            <a:r>
              <a:rPr lang="en-GB" dirty="0">
                <a:solidFill>
                  <a:schemeClr val="bg1">
                    <a:lumMod val="50000"/>
                  </a:schemeClr>
                </a:solidFill>
              </a:rPr>
              <a:t>TF160</a:t>
            </a:r>
          </a:p>
        </p:txBody>
      </p:sp>
      <p:sp>
        <p:nvSpPr>
          <p:cNvPr id="11" name="TextBox 10">
            <a:extLst>
              <a:ext uri="{FF2B5EF4-FFF2-40B4-BE49-F238E27FC236}">
                <a16:creationId xmlns:a16="http://schemas.microsoft.com/office/drawing/2014/main" id="{F52BA089-D1CF-4D2A-B75F-7BB1BD68B947}"/>
              </a:ext>
            </a:extLst>
          </p:cNvPr>
          <p:cNvSpPr txBox="1"/>
          <p:nvPr/>
        </p:nvSpPr>
        <p:spPr>
          <a:xfrm>
            <a:off x="8662339" y="1991762"/>
            <a:ext cx="1755673" cy="923330"/>
          </a:xfrm>
          <a:prstGeom prst="rect">
            <a:avLst/>
          </a:prstGeom>
          <a:noFill/>
        </p:spPr>
        <p:txBody>
          <a:bodyPr wrap="none" rtlCol="0">
            <a:spAutoFit/>
          </a:bodyPr>
          <a:lstStyle/>
          <a:p>
            <a:pPr algn="ctr"/>
            <a:r>
              <a:rPr lang="en-GB" dirty="0">
                <a:solidFill>
                  <a:schemeClr val="bg1">
                    <a:lumMod val="50000"/>
                  </a:schemeClr>
                </a:solidFill>
              </a:rPr>
              <a:t>SS Vendor(s) +</a:t>
            </a:r>
          </a:p>
          <a:p>
            <a:pPr algn="ctr"/>
            <a:r>
              <a:rPr lang="en-GB" dirty="0">
                <a:solidFill>
                  <a:schemeClr val="bg1">
                    <a:lumMod val="50000"/>
                  </a:schemeClr>
                </a:solidFill>
              </a:rPr>
              <a:t>UE Vendor(s) +</a:t>
            </a:r>
          </a:p>
          <a:p>
            <a:pPr algn="ctr"/>
            <a:r>
              <a:rPr lang="en-GB" dirty="0">
                <a:solidFill>
                  <a:schemeClr val="bg1">
                    <a:lumMod val="50000"/>
                  </a:schemeClr>
                </a:solidFill>
              </a:rPr>
              <a:t>TF160</a:t>
            </a:r>
          </a:p>
        </p:txBody>
      </p:sp>
      <p:sp>
        <p:nvSpPr>
          <p:cNvPr id="12" name="TextBox 11">
            <a:extLst>
              <a:ext uri="{FF2B5EF4-FFF2-40B4-BE49-F238E27FC236}">
                <a16:creationId xmlns:a16="http://schemas.microsoft.com/office/drawing/2014/main" id="{4714A045-C594-4031-9EA1-3B7FFFA42B47}"/>
              </a:ext>
            </a:extLst>
          </p:cNvPr>
          <p:cNvSpPr txBox="1"/>
          <p:nvPr/>
        </p:nvSpPr>
        <p:spPr>
          <a:xfrm>
            <a:off x="82979" y="4072293"/>
            <a:ext cx="928459" cy="369332"/>
          </a:xfrm>
          <a:prstGeom prst="rect">
            <a:avLst/>
          </a:prstGeom>
          <a:noFill/>
        </p:spPr>
        <p:txBody>
          <a:bodyPr wrap="none" rtlCol="0">
            <a:spAutoFit/>
          </a:bodyPr>
          <a:lstStyle/>
          <a:p>
            <a:r>
              <a:rPr lang="en-GB" u="sng" dirty="0">
                <a:solidFill>
                  <a:schemeClr val="bg1">
                    <a:lumMod val="50000"/>
                  </a:schemeClr>
                </a:solidFill>
              </a:rPr>
              <a:t>Where:</a:t>
            </a:r>
          </a:p>
        </p:txBody>
      </p:sp>
      <p:sp>
        <p:nvSpPr>
          <p:cNvPr id="13" name="TextBox 12">
            <a:extLst>
              <a:ext uri="{FF2B5EF4-FFF2-40B4-BE49-F238E27FC236}">
                <a16:creationId xmlns:a16="http://schemas.microsoft.com/office/drawing/2014/main" id="{D58A3B27-BA70-42CF-BBD4-B7A9EC6DFF76}"/>
              </a:ext>
            </a:extLst>
          </p:cNvPr>
          <p:cNvSpPr txBox="1"/>
          <p:nvPr/>
        </p:nvSpPr>
        <p:spPr>
          <a:xfrm>
            <a:off x="1012222" y="4054582"/>
            <a:ext cx="1685077" cy="369332"/>
          </a:xfrm>
          <a:prstGeom prst="rect">
            <a:avLst/>
          </a:prstGeom>
          <a:noFill/>
        </p:spPr>
        <p:txBody>
          <a:bodyPr wrap="none" rtlCol="0">
            <a:spAutoFit/>
          </a:bodyPr>
          <a:lstStyle/>
          <a:p>
            <a:r>
              <a:rPr lang="en-GB" dirty="0">
                <a:solidFill>
                  <a:schemeClr val="bg1">
                    <a:lumMod val="50000"/>
                  </a:schemeClr>
                </a:solidFill>
              </a:rPr>
              <a:t>RAN5 meeting</a:t>
            </a:r>
          </a:p>
        </p:txBody>
      </p:sp>
      <p:sp>
        <p:nvSpPr>
          <p:cNvPr id="14" name="TextBox 13">
            <a:extLst>
              <a:ext uri="{FF2B5EF4-FFF2-40B4-BE49-F238E27FC236}">
                <a16:creationId xmlns:a16="http://schemas.microsoft.com/office/drawing/2014/main" id="{D0DC3226-A5C3-46B1-8A87-A14B2497B1F9}"/>
              </a:ext>
            </a:extLst>
          </p:cNvPr>
          <p:cNvSpPr txBox="1"/>
          <p:nvPr/>
        </p:nvSpPr>
        <p:spPr>
          <a:xfrm>
            <a:off x="3557361" y="4072293"/>
            <a:ext cx="1898918" cy="369332"/>
          </a:xfrm>
          <a:prstGeom prst="rect">
            <a:avLst/>
          </a:prstGeom>
          <a:noFill/>
        </p:spPr>
        <p:txBody>
          <a:bodyPr wrap="none" rtlCol="0">
            <a:spAutoFit/>
          </a:bodyPr>
          <a:lstStyle/>
          <a:p>
            <a:r>
              <a:rPr lang="en-GB" dirty="0">
                <a:solidFill>
                  <a:schemeClr val="bg1">
                    <a:lumMod val="50000"/>
                  </a:schemeClr>
                </a:solidFill>
              </a:rPr>
              <a:t>TTCN Workshop</a:t>
            </a:r>
          </a:p>
        </p:txBody>
      </p:sp>
      <p:sp>
        <p:nvSpPr>
          <p:cNvPr id="15" name="TextBox 14">
            <a:extLst>
              <a:ext uri="{FF2B5EF4-FFF2-40B4-BE49-F238E27FC236}">
                <a16:creationId xmlns:a16="http://schemas.microsoft.com/office/drawing/2014/main" id="{A7645CB8-B0D2-46C6-B178-71774B69915A}"/>
              </a:ext>
            </a:extLst>
          </p:cNvPr>
          <p:cNvSpPr txBox="1"/>
          <p:nvPr/>
        </p:nvSpPr>
        <p:spPr>
          <a:xfrm>
            <a:off x="6567255" y="4059794"/>
            <a:ext cx="697627" cy="369332"/>
          </a:xfrm>
          <a:prstGeom prst="rect">
            <a:avLst/>
          </a:prstGeom>
          <a:noFill/>
        </p:spPr>
        <p:txBody>
          <a:bodyPr wrap="none" rtlCol="0">
            <a:spAutoFit/>
          </a:bodyPr>
          <a:lstStyle/>
          <a:p>
            <a:r>
              <a:rPr lang="en-GB" dirty="0">
                <a:solidFill>
                  <a:schemeClr val="bg1">
                    <a:lumMod val="50000"/>
                  </a:schemeClr>
                </a:solidFill>
              </a:rPr>
              <a:t>ETSI</a:t>
            </a:r>
          </a:p>
        </p:txBody>
      </p:sp>
      <p:sp>
        <p:nvSpPr>
          <p:cNvPr id="16" name="TextBox 15">
            <a:extLst>
              <a:ext uri="{FF2B5EF4-FFF2-40B4-BE49-F238E27FC236}">
                <a16:creationId xmlns:a16="http://schemas.microsoft.com/office/drawing/2014/main" id="{316CE449-A1B3-4C85-A860-9E0BC23BAF18}"/>
              </a:ext>
            </a:extLst>
          </p:cNvPr>
          <p:cNvSpPr txBox="1"/>
          <p:nvPr/>
        </p:nvSpPr>
        <p:spPr>
          <a:xfrm>
            <a:off x="8503893" y="3942853"/>
            <a:ext cx="2087416" cy="646331"/>
          </a:xfrm>
          <a:prstGeom prst="rect">
            <a:avLst/>
          </a:prstGeom>
          <a:noFill/>
        </p:spPr>
        <p:txBody>
          <a:bodyPr wrap="square" rtlCol="0">
            <a:spAutoFit/>
          </a:bodyPr>
          <a:lstStyle/>
          <a:p>
            <a:pPr algn="ctr"/>
            <a:r>
              <a:rPr lang="en-GB" dirty="0">
                <a:solidFill>
                  <a:schemeClr val="bg1">
                    <a:lumMod val="50000"/>
                  </a:schemeClr>
                </a:solidFill>
              </a:rPr>
              <a:t>SS/UE Vendor</a:t>
            </a:r>
          </a:p>
          <a:p>
            <a:pPr algn="ctr"/>
            <a:r>
              <a:rPr lang="en-GB" dirty="0">
                <a:solidFill>
                  <a:schemeClr val="bg1">
                    <a:lumMod val="50000"/>
                  </a:schemeClr>
                </a:solidFill>
              </a:rPr>
              <a:t>lab</a:t>
            </a:r>
          </a:p>
        </p:txBody>
      </p:sp>
      <p:sp>
        <p:nvSpPr>
          <p:cNvPr id="18" name="Left Brace 17">
            <a:extLst>
              <a:ext uri="{FF2B5EF4-FFF2-40B4-BE49-F238E27FC236}">
                <a16:creationId xmlns:a16="http://schemas.microsoft.com/office/drawing/2014/main" id="{9C0D78E6-5C3A-4958-A906-65BDEFE329B8}"/>
              </a:ext>
            </a:extLst>
          </p:cNvPr>
          <p:cNvSpPr/>
          <p:nvPr/>
        </p:nvSpPr>
        <p:spPr>
          <a:xfrm rot="16200000">
            <a:off x="7156085" y="915717"/>
            <a:ext cx="489595" cy="7687043"/>
          </a:xfrm>
          <a:prstGeom prst="leftBrace">
            <a:avLst/>
          </a:prstGeom>
          <a:ln>
            <a:solidFill>
              <a:srgbClr val="0000FF"/>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20" name="TextBox 19">
            <a:extLst>
              <a:ext uri="{FF2B5EF4-FFF2-40B4-BE49-F238E27FC236}">
                <a16:creationId xmlns:a16="http://schemas.microsoft.com/office/drawing/2014/main" id="{AE70A9F4-77DC-4BE0-8E5A-5FEC29887AC1}"/>
              </a:ext>
            </a:extLst>
          </p:cNvPr>
          <p:cNvSpPr txBox="1"/>
          <p:nvPr/>
        </p:nvSpPr>
        <p:spPr>
          <a:xfrm>
            <a:off x="6384309" y="4972211"/>
            <a:ext cx="2146742" cy="369332"/>
          </a:xfrm>
          <a:prstGeom prst="rect">
            <a:avLst/>
          </a:prstGeom>
          <a:noFill/>
        </p:spPr>
        <p:txBody>
          <a:bodyPr wrap="none" rtlCol="0">
            <a:spAutoFit/>
          </a:bodyPr>
          <a:lstStyle/>
          <a:p>
            <a:r>
              <a:rPr lang="en-GB" i="1" dirty="0">
                <a:solidFill>
                  <a:srgbClr val="0000FF"/>
                </a:solidFill>
              </a:rPr>
              <a:t>scope of this report</a:t>
            </a:r>
          </a:p>
        </p:txBody>
      </p:sp>
      <p:pic>
        <p:nvPicPr>
          <p:cNvPr id="5" name="Picture 4">
            <a:extLst>
              <a:ext uri="{FF2B5EF4-FFF2-40B4-BE49-F238E27FC236}">
                <a16:creationId xmlns:a16="http://schemas.microsoft.com/office/drawing/2014/main" id="{6417A81C-63BC-4884-B601-28025109FAA6}"/>
              </a:ext>
            </a:extLst>
          </p:cNvPr>
          <p:cNvPicPr>
            <a:picLocks noChangeAspect="1"/>
          </p:cNvPicPr>
          <p:nvPr/>
        </p:nvPicPr>
        <p:blipFill>
          <a:blip r:embed="rId3"/>
          <a:stretch>
            <a:fillRect/>
          </a:stretch>
        </p:blipFill>
        <p:spPr>
          <a:xfrm>
            <a:off x="8601" y="2567054"/>
            <a:ext cx="12156240" cy="1562034"/>
          </a:xfrm>
          <a:prstGeom prst="rect">
            <a:avLst/>
          </a:prstGeom>
        </p:spPr>
      </p:pic>
    </p:spTree>
    <p:extLst>
      <p:ext uri="{BB962C8B-B14F-4D97-AF65-F5344CB8AC3E}">
        <p14:creationId xmlns:p14="http://schemas.microsoft.com/office/powerpoint/2010/main" val="219927842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894945" y="1398420"/>
            <a:ext cx="10521738" cy="5157926"/>
          </a:xfrm>
        </p:spPr>
        <p:txBody>
          <a:bodyPr/>
          <a:lstStyle/>
          <a:p>
            <a:pPr eaLnBrk="1" hangingPunct="1"/>
            <a:r>
              <a:rPr lang="en-GB" altLang="en-US" sz="2400" b="1" dirty="0"/>
              <a:t> Test Models – 5G:</a:t>
            </a:r>
          </a:p>
          <a:p>
            <a:pPr lvl="1" eaLnBrk="1" hangingPunct="1"/>
            <a:r>
              <a:rPr lang="en-GB" altLang="en-US" sz="2000" b="1" dirty="0"/>
              <a:t>Rel-15: </a:t>
            </a:r>
          </a:p>
          <a:p>
            <a:pPr lvl="2" eaLnBrk="1" hangingPunct="1"/>
            <a:r>
              <a:rPr lang="en-GB" altLang="en-US" dirty="0"/>
              <a:t>Endorsed clarification of NR ASP </a:t>
            </a:r>
            <a:r>
              <a:rPr lang="en-GB" altLang="en-US" dirty="0" err="1"/>
              <a:t>PdcpCount</a:t>
            </a:r>
            <a:r>
              <a:rPr lang="en-GB" altLang="en-US" dirty="0"/>
              <a:t>. </a:t>
            </a:r>
          </a:p>
          <a:p>
            <a:pPr lvl="2" eaLnBrk="1" hangingPunct="1"/>
            <a:r>
              <a:rPr lang="en-GB" altLang="en-US" dirty="0"/>
              <a:t>Endorsed new test method for NR processing delay testing of RRC procedures with RACH.</a:t>
            </a:r>
          </a:p>
          <a:p>
            <a:pPr lvl="2" eaLnBrk="1" hangingPunct="1"/>
            <a:r>
              <a:rPr lang="en-GB" altLang="en-US" dirty="0"/>
              <a:t>RRC connection re-establishment procedure: endorsed TTCN test sequence updates.</a:t>
            </a:r>
          </a:p>
          <a:p>
            <a:pPr lvl="1" eaLnBrk="1" hangingPunct="1"/>
            <a:r>
              <a:rPr lang="en-GB" altLang="en-US" sz="2000" b="1" dirty="0"/>
              <a:t>Rel-16: </a:t>
            </a:r>
          </a:p>
          <a:p>
            <a:pPr lvl="2" eaLnBrk="1" hangingPunct="1"/>
            <a:r>
              <a:rPr lang="en-GB" altLang="en-US" dirty="0"/>
              <a:t>NR </a:t>
            </a:r>
            <a:r>
              <a:rPr lang="en-GB" altLang="en-US" dirty="0" err="1"/>
              <a:t>IIoT</a:t>
            </a:r>
            <a:r>
              <a:rPr lang="en-GB" altLang="en-US" dirty="0"/>
              <a:t>: endorsed NR ASP updates for multiple DL SPS / multiple UL CG.</a:t>
            </a:r>
          </a:p>
          <a:p>
            <a:pPr lvl="2" eaLnBrk="1" hangingPunct="1"/>
            <a:r>
              <a:rPr lang="en-GB" altLang="en-US" dirty="0"/>
              <a:t>NR </a:t>
            </a:r>
            <a:r>
              <a:rPr lang="en-GB" altLang="en-US" dirty="0" err="1"/>
              <a:t>IIoT</a:t>
            </a:r>
            <a:r>
              <a:rPr lang="en-GB" altLang="en-US" dirty="0"/>
              <a:t>: endorsed new test model and NR ASP updates for EHC.</a:t>
            </a:r>
          </a:p>
          <a:p>
            <a:pPr lvl="2" eaLnBrk="1" hangingPunct="1"/>
            <a:r>
              <a:rPr lang="en-GB" altLang="en-US" dirty="0"/>
              <a:t>NR URLLC </a:t>
            </a:r>
            <a:r>
              <a:rPr lang="en-GB" altLang="en-US" dirty="0" err="1"/>
              <a:t>enh</a:t>
            </a:r>
            <a:r>
              <a:rPr lang="en-GB" altLang="en-US" dirty="0"/>
              <a:t>.: endorsed test model and NR ASP updates for PUSCH repetition type B.</a:t>
            </a:r>
          </a:p>
          <a:p>
            <a:pPr lvl="2" eaLnBrk="1" hangingPunct="1"/>
            <a:r>
              <a:rPr lang="en-GB" altLang="en-US" dirty="0"/>
              <a:t>NR IMS </a:t>
            </a:r>
            <a:r>
              <a:rPr lang="en-GB" altLang="en-US" dirty="0" err="1"/>
              <a:t>eCall</a:t>
            </a:r>
            <a:r>
              <a:rPr lang="en-GB" altLang="en-US" dirty="0"/>
              <a:t>: endorsed new test model for NR/GERAN Inter-RAT.</a:t>
            </a:r>
          </a:p>
          <a:p>
            <a:pPr lvl="1" eaLnBrk="1" hangingPunct="1"/>
            <a:r>
              <a:rPr lang="en-GB" altLang="en-US" sz="2000" dirty="0"/>
              <a:t>Prose CRs to TS 38.523-3 agreed at RAN5#96-e for the above.</a:t>
            </a:r>
            <a:endParaRPr lang="en-GB" altLang="en-US" sz="1600" dirty="0"/>
          </a:p>
          <a:p>
            <a:pPr eaLnBrk="1" hangingPunct="1"/>
            <a:r>
              <a:rPr lang="en-GB" altLang="en-US" sz="2400" b="1" dirty="0"/>
              <a:t> Test Models – POS:</a:t>
            </a:r>
          </a:p>
          <a:p>
            <a:pPr lvl="1" eaLnBrk="1" hangingPunct="1"/>
            <a:r>
              <a:rPr lang="en-GB" altLang="en-US" sz="2000" dirty="0"/>
              <a:t>Rel-16 NR positioning: endorsed test model &amp; NR ASP updates for </a:t>
            </a:r>
            <a:r>
              <a:rPr lang="en-GB" altLang="en-US" sz="2000" dirty="0" err="1"/>
              <a:t>posSIBs</a:t>
            </a:r>
            <a:r>
              <a:rPr lang="en-GB" altLang="en-US" sz="2000" dirty="0"/>
              <a:t> broadcast.</a:t>
            </a:r>
          </a:p>
          <a:p>
            <a:pPr lvl="1" eaLnBrk="1" hangingPunct="1"/>
            <a:r>
              <a:rPr lang="en-GB" altLang="en-US" sz="2000" dirty="0"/>
              <a:t>Prose CR to TS 38.523-3 agreed at RAN5#96-e for the above.</a:t>
            </a:r>
          </a:p>
          <a:p>
            <a:pPr lvl="1" eaLnBrk="1" hangingPunct="1"/>
            <a:endParaRPr lang="en-GB" altLang="en-US" sz="2000"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Test models &amp; ASPs design</a:t>
            </a:r>
            <a:br>
              <a:rPr lang="en-US" altLang="en-US" dirty="0"/>
            </a:br>
            <a:r>
              <a:rPr lang="en-US" altLang="en-US" sz="3200" dirty="0"/>
              <a:t>Progress at TTCN Workshop #58 (6</a:t>
            </a:r>
            <a:r>
              <a:rPr lang="en-US" altLang="en-US" sz="3200" baseline="30000" dirty="0"/>
              <a:t>th</a:t>
            </a:r>
            <a:r>
              <a:rPr lang="en-US" altLang="en-US" sz="3200" dirty="0"/>
              <a:t> Jul’22)</a:t>
            </a:r>
            <a:endParaRPr lang="en-US" altLang="en-US" sz="4000" dirty="0"/>
          </a:p>
        </p:txBody>
      </p:sp>
    </p:spTree>
    <p:extLst>
      <p:ext uri="{BB962C8B-B14F-4D97-AF65-F5344CB8AC3E}">
        <p14:creationId xmlns:p14="http://schemas.microsoft.com/office/powerpoint/2010/main" val="371817373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896294" y="1401445"/>
            <a:ext cx="10502810" cy="5140170"/>
          </a:xfrm>
        </p:spPr>
        <p:txBody>
          <a:bodyPr/>
          <a:lstStyle/>
          <a:p>
            <a:pPr eaLnBrk="1" hangingPunct="1"/>
            <a:r>
              <a:rPr lang="en-GB" altLang="en-US" sz="2400" b="1" dirty="0"/>
              <a:t> Test Models – LTE:</a:t>
            </a:r>
          </a:p>
          <a:p>
            <a:pPr lvl="1" eaLnBrk="1" hangingPunct="1"/>
            <a:r>
              <a:rPr lang="en-GB" altLang="en-US" sz="2000" dirty="0" err="1"/>
              <a:t>IIoT</a:t>
            </a:r>
            <a:r>
              <a:rPr lang="en-GB" altLang="en-US" sz="2000" dirty="0"/>
              <a:t>: endorsed new test model and E-UTRA ASP updates for EHC.</a:t>
            </a:r>
          </a:p>
          <a:p>
            <a:pPr lvl="1" eaLnBrk="1" hangingPunct="1"/>
            <a:r>
              <a:rPr lang="en-GB" altLang="en-US" sz="2000" dirty="0"/>
              <a:t>Prose CR to TS 36.523-3 agreed at RAN5#96-e for the above.</a:t>
            </a:r>
          </a:p>
          <a:p>
            <a:pPr lvl="3" eaLnBrk="1" hangingPunct="1"/>
            <a:endParaRPr lang="en-GB" altLang="en-US" sz="1400" b="1" dirty="0"/>
          </a:p>
          <a:p>
            <a:pPr eaLnBrk="1" hangingPunct="1"/>
            <a:r>
              <a:rPr lang="en-GB" altLang="en-US" sz="2400" b="1" dirty="0"/>
              <a:t> Test Models – WLAN:</a:t>
            </a:r>
          </a:p>
          <a:p>
            <a:pPr lvl="1" eaLnBrk="1" hangingPunct="1"/>
            <a:r>
              <a:rPr lang="en-GB" altLang="en-US" sz="2000" dirty="0"/>
              <a:t>Endorsed correction to the definition of </a:t>
            </a:r>
            <a:r>
              <a:rPr lang="en-GB" altLang="en-US" sz="2000" dirty="0" err="1"/>
              <a:t>BeaconRSSI</a:t>
            </a:r>
            <a:r>
              <a:rPr lang="en-GB" altLang="en-US" sz="2000" dirty="0"/>
              <a:t>.</a:t>
            </a:r>
          </a:p>
          <a:p>
            <a:pPr lvl="3" eaLnBrk="1" hangingPunct="1"/>
            <a:endParaRPr lang="en-GB" altLang="en-US" sz="1400" b="1" dirty="0"/>
          </a:p>
          <a:p>
            <a:pPr eaLnBrk="1" hangingPunct="1"/>
            <a:r>
              <a:rPr lang="en-GB" altLang="en-US" sz="2400" b="1" dirty="0"/>
              <a:t> Test Models – MCX:</a:t>
            </a:r>
          </a:p>
          <a:p>
            <a:pPr lvl="1" eaLnBrk="1" hangingPunct="1"/>
            <a:r>
              <a:rPr lang="en-GB" altLang="en-US" sz="2000" dirty="0"/>
              <a:t>Endorsed updates to absolute URL from MC Client in </a:t>
            </a:r>
            <a:r>
              <a:rPr lang="en-GB" altLang="en-US" sz="2000" dirty="0" err="1"/>
              <a:t>KMSInit</a:t>
            </a:r>
            <a:r>
              <a:rPr lang="en-GB" altLang="en-US" sz="2000" dirty="0"/>
              <a:t> and </a:t>
            </a:r>
            <a:r>
              <a:rPr lang="en-GB" altLang="en-US" sz="2000" dirty="0" err="1"/>
              <a:t>KeyProv</a:t>
            </a:r>
            <a:r>
              <a:rPr lang="en-GB" altLang="en-US" sz="2000" dirty="0"/>
              <a:t>.</a:t>
            </a:r>
          </a:p>
          <a:p>
            <a:pPr lvl="1" eaLnBrk="1" hangingPunct="1"/>
            <a:r>
              <a:rPr lang="en-GB" altLang="en-US" sz="2000" dirty="0"/>
              <a:t>Endorsed various updates affecting MCPTT, </a:t>
            </a:r>
            <a:r>
              <a:rPr lang="en-GB" altLang="en-US" sz="2000" dirty="0" err="1"/>
              <a:t>MCVideo</a:t>
            </a:r>
            <a:r>
              <a:rPr lang="en-GB" altLang="en-US" sz="2000" dirty="0"/>
              <a:t> and </a:t>
            </a:r>
            <a:r>
              <a:rPr lang="en-GB" altLang="en-US" sz="2000" dirty="0" err="1"/>
              <a:t>MCData</a:t>
            </a:r>
            <a:r>
              <a:rPr lang="en-GB" altLang="en-US" sz="2000" dirty="0"/>
              <a:t>.</a:t>
            </a:r>
          </a:p>
          <a:p>
            <a:pPr lvl="1" eaLnBrk="1" hangingPunct="1"/>
            <a:r>
              <a:rPr lang="en-GB" altLang="en-US" sz="2000" dirty="0"/>
              <a:t>Prose CRs to TS 36.579-x agreed at RAN5#96-e for the above.</a:t>
            </a:r>
            <a:endParaRPr lang="en-US" altLang="en-US" sz="1800" dirty="0"/>
          </a:p>
        </p:txBody>
      </p:sp>
      <p:sp>
        <p:nvSpPr>
          <p:cNvPr id="6" name="Title 1">
            <a:extLst>
              <a:ext uri="{FF2B5EF4-FFF2-40B4-BE49-F238E27FC236}">
                <a16:creationId xmlns:a16="http://schemas.microsoft.com/office/drawing/2014/main" id="{885FE633-73A9-4EE3-AA73-E8B0E1A0E452}"/>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Test models &amp; ASPs design</a:t>
            </a:r>
            <a:br>
              <a:rPr lang="en-US" altLang="en-US" dirty="0"/>
            </a:br>
            <a:r>
              <a:rPr lang="en-US" altLang="en-US" sz="3200" dirty="0"/>
              <a:t>Progress at TTCN Workshop #58 (6</a:t>
            </a:r>
            <a:r>
              <a:rPr lang="en-US" altLang="en-US" sz="3200" baseline="30000" dirty="0"/>
              <a:t>th</a:t>
            </a:r>
            <a:r>
              <a:rPr lang="en-US" altLang="en-US" sz="3200" dirty="0"/>
              <a:t> Jul’22)</a:t>
            </a:r>
            <a:endParaRPr lang="en-US" altLang="en-US" sz="4000" dirty="0"/>
          </a:p>
        </p:txBody>
      </p:sp>
    </p:spTree>
    <p:extLst>
      <p:ext uri="{BB962C8B-B14F-4D97-AF65-F5344CB8AC3E}">
        <p14:creationId xmlns:p14="http://schemas.microsoft.com/office/powerpoint/2010/main" val="23815595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38A0EBF-CF88-49B3-A6A5-EA774A544996}"/>
              </a:ext>
            </a:extLst>
          </p:cNvPr>
          <p:cNvSpPr>
            <a:spLocks noGrp="1"/>
          </p:cNvSpPr>
          <p:nvPr>
            <p:ph type="title"/>
          </p:nvPr>
        </p:nvSpPr>
        <p:spPr>
          <a:xfrm>
            <a:off x="499287" y="0"/>
            <a:ext cx="8100559" cy="1143001"/>
          </a:xfrm>
        </p:spPr>
        <p:txBody>
          <a:bodyPr/>
          <a:lstStyle/>
          <a:p>
            <a:r>
              <a:rPr lang="en-US" altLang="en-US" dirty="0"/>
              <a:t>TTCN development </a:t>
            </a:r>
            <a:br>
              <a:rPr lang="en-US" altLang="en-US" dirty="0"/>
            </a:br>
            <a:r>
              <a:rPr lang="en-US" altLang="en-US" sz="3200" dirty="0"/>
              <a:t>Progress for period: Jun to Aug’22</a:t>
            </a:r>
            <a:endParaRPr lang="en-US" altLang="en-US" sz="4000" dirty="0"/>
          </a:p>
        </p:txBody>
      </p:sp>
      <p:sp>
        <p:nvSpPr>
          <p:cNvPr id="8195" name="Content Placeholder 2">
            <a:extLst>
              <a:ext uri="{FF2B5EF4-FFF2-40B4-BE49-F238E27FC236}">
                <a16:creationId xmlns:a16="http://schemas.microsoft.com/office/drawing/2014/main" id="{4AA9321B-D67F-4928-ABEC-C22F5EFB5B30}"/>
              </a:ext>
            </a:extLst>
          </p:cNvPr>
          <p:cNvSpPr>
            <a:spLocks noGrp="1"/>
          </p:cNvSpPr>
          <p:nvPr>
            <p:ph sz="half" idx="1"/>
          </p:nvPr>
        </p:nvSpPr>
        <p:spPr>
          <a:xfrm>
            <a:off x="499287" y="1436718"/>
            <a:ext cx="3533232" cy="4937955"/>
          </a:xfrm>
          <a:ln>
            <a:solidFill>
              <a:schemeClr val="tx1">
                <a:lumMod val="50000"/>
                <a:lumOff val="50000"/>
              </a:schemeClr>
            </a:solidFill>
          </a:ln>
        </p:spPr>
        <p:txBody>
          <a:bodyPr/>
          <a:lstStyle/>
          <a:p>
            <a:r>
              <a:rPr lang="en-US" altLang="en-US" b="1" dirty="0">
                <a:solidFill>
                  <a:srgbClr val="0000FF"/>
                </a:solidFill>
              </a:rPr>
              <a:t> Completed: </a:t>
            </a:r>
          </a:p>
          <a:p>
            <a:pPr lvl="1"/>
            <a:r>
              <a:rPr lang="fr-FR" altLang="en-US" sz="2000" b="1" dirty="0"/>
              <a:t>5GS Rel-16: </a:t>
            </a:r>
          </a:p>
          <a:p>
            <a:pPr lvl="2"/>
            <a:r>
              <a:rPr lang="en-GB" altLang="en-US" sz="1800" dirty="0"/>
              <a:t>NR/5GC RACS</a:t>
            </a:r>
          </a:p>
          <a:p>
            <a:pPr lvl="1"/>
            <a:r>
              <a:rPr lang="fr-FR" altLang="en-US" sz="2000" b="1" dirty="0"/>
              <a:t>LTE Rel-16: </a:t>
            </a:r>
          </a:p>
          <a:p>
            <a:pPr lvl="2"/>
            <a:r>
              <a:rPr lang="fr-FR" altLang="en-US" sz="1800" dirty="0"/>
              <a:t>E-UTRA/EPS RACS</a:t>
            </a:r>
          </a:p>
          <a:p>
            <a:pPr lvl="1"/>
            <a:r>
              <a:rPr lang="fr-FR" altLang="en-US" sz="2000" b="1" dirty="0"/>
              <a:t>IMS over NR/5GC: </a:t>
            </a:r>
          </a:p>
          <a:p>
            <a:pPr lvl="2"/>
            <a:r>
              <a:rPr lang="en-GB" altLang="en-US" sz="1800" dirty="0"/>
              <a:t>Supplementary</a:t>
            </a:r>
            <a:r>
              <a:rPr lang="fr-FR" altLang="en-US" sz="1800" dirty="0"/>
              <a:t> services</a:t>
            </a:r>
            <a:endParaRPr lang="en-GB" altLang="en-US" sz="1800" dirty="0"/>
          </a:p>
          <a:p>
            <a:endParaRPr lang="en-GB" altLang="en-US" sz="1800" dirty="0"/>
          </a:p>
          <a:p>
            <a:pPr lvl="2"/>
            <a:endParaRPr lang="en-GB" altLang="en-US" dirty="0"/>
          </a:p>
        </p:txBody>
      </p:sp>
      <p:sp>
        <p:nvSpPr>
          <p:cNvPr id="8196" name="Content Placeholder 3">
            <a:extLst>
              <a:ext uri="{FF2B5EF4-FFF2-40B4-BE49-F238E27FC236}">
                <a16:creationId xmlns:a16="http://schemas.microsoft.com/office/drawing/2014/main" id="{09DE4C67-0C44-4013-AD9C-EF9AA7E8CAB1}"/>
              </a:ext>
            </a:extLst>
          </p:cNvPr>
          <p:cNvSpPr>
            <a:spLocks noGrp="1"/>
          </p:cNvSpPr>
          <p:nvPr>
            <p:ph sz="half" idx="2"/>
          </p:nvPr>
        </p:nvSpPr>
        <p:spPr>
          <a:xfrm>
            <a:off x="4032519" y="1436719"/>
            <a:ext cx="3533232" cy="4937955"/>
          </a:xfrm>
          <a:ln>
            <a:solidFill>
              <a:schemeClr val="tx1">
                <a:lumMod val="50000"/>
                <a:lumOff val="50000"/>
              </a:schemeClr>
            </a:solidFill>
          </a:ln>
        </p:spPr>
        <p:txBody>
          <a:bodyPr/>
          <a:lstStyle/>
          <a:p>
            <a:r>
              <a:rPr lang="en-GB" altLang="en-US" b="1" dirty="0">
                <a:solidFill>
                  <a:srgbClr val="0000FF"/>
                </a:solidFill>
              </a:rPr>
              <a:t> Progressed: </a:t>
            </a:r>
          </a:p>
          <a:p>
            <a:pPr lvl="1"/>
            <a:r>
              <a:rPr lang="fr-FR" altLang="en-US" sz="2000" b="1" dirty="0"/>
              <a:t>5GS Rel-15: </a:t>
            </a:r>
          </a:p>
          <a:p>
            <a:pPr lvl="2"/>
            <a:r>
              <a:rPr lang="fr-FR" altLang="en-US" sz="1800" dirty="0"/>
              <a:t>NR/5GC single carrier</a:t>
            </a:r>
            <a:endParaRPr lang="en-GB" altLang="en-US" sz="2400" b="1" dirty="0">
              <a:solidFill>
                <a:srgbClr val="0000FF"/>
              </a:solidFill>
            </a:endParaRPr>
          </a:p>
          <a:p>
            <a:pPr lvl="2"/>
            <a:r>
              <a:rPr lang="fr-FR" altLang="en-US" sz="1800" dirty="0"/>
              <a:t>NR/5GC NE-DC</a:t>
            </a:r>
          </a:p>
          <a:p>
            <a:pPr lvl="1"/>
            <a:r>
              <a:rPr lang="fr-FR" altLang="en-US" sz="2000" b="1" dirty="0"/>
              <a:t>5GS Rel-16: </a:t>
            </a:r>
          </a:p>
          <a:p>
            <a:pPr lvl="2"/>
            <a:r>
              <a:rPr lang="en-GB" altLang="en-US" sz="1800" dirty="0"/>
              <a:t>5G private network</a:t>
            </a:r>
          </a:p>
          <a:p>
            <a:pPr lvl="2"/>
            <a:r>
              <a:rPr lang="en-GB" altLang="en-US" sz="1800" dirty="0"/>
              <a:t>NR </a:t>
            </a:r>
            <a:r>
              <a:rPr lang="en-GB" altLang="en-US" sz="1800" dirty="0" err="1"/>
              <a:t>IIoT</a:t>
            </a:r>
            <a:endParaRPr lang="en-GB" altLang="en-US" sz="1800" dirty="0"/>
          </a:p>
          <a:p>
            <a:pPr lvl="2"/>
            <a:r>
              <a:rPr lang="en-GB" altLang="en-US" sz="1800" dirty="0"/>
              <a:t>NR SON/MDT</a:t>
            </a:r>
          </a:p>
          <a:p>
            <a:pPr lvl="2"/>
            <a:r>
              <a:rPr lang="en-GB" altLang="en-US" sz="1800" dirty="0"/>
              <a:t>NR UE power saving</a:t>
            </a:r>
          </a:p>
          <a:p>
            <a:pPr lvl="1"/>
            <a:r>
              <a:rPr lang="fr-FR" altLang="en-US" sz="2000" b="1" dirty="0"/>
              <a:t>IMS over NR/5GC: </a:t>
            </a:r>
          </a:p>
          <a:p>
            <a:pPr lvl="2"/>
            <a:r>
              <a:rPr lang="en-GB" altLang="en-US" sz="1800" dirty="0"/>
              <a:t>IMS emergency</a:t>
            </a:r>
            <a:endParaRPr lang="en-US" altLang="en-US" sz="1800" dirty="0"/>
          </a:p>
        </p:txBody>
      </p:sp>
      <p:sp>
        <p:nvSpPr>
          <p:cNvPr id="5" name="Content Placeholder 2">
            <a:extLst>
              <a:ext uri="{FF2B5EF4-FFF2-40B4-BE49-F238E27FC236}">
                <a16:creationId xmlns:a16="http://schemas.microsoft.com/office/drawing/2014/main" id="{4CCF5F94-F85A-4B75-B5EE-FEE92D005330}"/>
              </a:ext>
            </a:extLst>
          </p:cNvPr>
          <p:cNvSpPr txBox="1">
            <a:spLocks/>
          </p:cNvSpPr>
          <p:nvPr/>
        </p:nvSpPr>
        <p:spPr bwMode="auto">
          <a:xfrm>
            <a:off x="7565751" y="1436719"/>
            <a:ext cx="3533232" cy="4937955"/>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n-US" b="1" dirty="0">
                <a:solidFill>
                  <a:srgbClr val="0000FF"/>
                </a:solidFill>
              </a:rPr>
              <a:t> Started: </a:t>
            </a:r>
          </a:p>
          <a:p>
            <a:pPr lvl="1"/>
            <a:r>
              <a:rPr lang="fr-FR" altLang="en-US" sz="2000" b="1" dirty="0"/>
              <a:t>5GS Rel-16: </a:t>
            </a:r>
          </a:p>
          <a:p>
            <a:pPr lvl="2"/>
            <a:r>
              <a:rPr lang="en-GB" altLang="en-US" sz="1800" dirty="0"/>
              <a:t>5G V2X</a:t>
            </a:r>
          </a:p>
          <a:p>
            <a:pPr lvl="1"/>
            <a:r>
              <a:rPr lang="fr-FR" altLang="en-US" sz="2000" b="1" dirty="0"/>
              <a:t>IMS over NR/5GC: </a:t>
            </a:r>
          </a:p>
          <a:p>
            <a:pPr lvl="2"/>
            <a:r>
              <a:rPr lang="en-GB" altLang="en-US" sz="1800" dirty="0"/>
              <a:t>IMS </a:t>
            </a:r>
            <a:r>
              <a:rPr lang="en-GB" altLang="en-US" sz="1800" dirty="0" err="1"/>
              <a:t>eCall</a:t>
            </a:r>
            <a:endParaRPr lang="en-US" altLang="en-US" sz="1800" dirty="0"/>
          </a:p>
          <a:p>
            <a:pPr lvl="2"/>
            <a:endParaRPr lang="en-GB" altLang="en-US" sz="1800" dirty="0"/>
          </a:p>
          <a:p>
            <a:pPr lvl="2"/>
            <a:endParaRPr lang="en-GB"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a:extLst>
              <a:ext uri="{FF2B5EF4-FFF2-40B4-BE49-F238E27FC236}">
                <a16:creationId xmlns:a16="http://schemas.microsoft.com/office/drawing/2014/main" id="{528CA109-F676-4CDF-A79C-C2D66AC04130}"/>
              </a:ext>
            </a:extLst>
          </p:cNvPr>
          <p:cNvSpPr>
            <a:spLocks noGrp="1"/>
          </p:cNvSpPr>
          <p:nvPr>
            <p:ph idx="1"/>
          </p:nvPr>
        </p:nvSpPr>
        <p:spPr>
          <a:xfrm>
            <a:off x="1109709" y="1403289"/>
            <a:ext cx="9101091" cy="5178974"/>
          </a:xfrm>
        </p:spPr>
        <p:txBody>
          <a:bodyPr/>
          <a:lstStyle/>
          <a:p>
            <a:pPr eaLnBrk="1" hangingPunct="1"/>
            <a:r>
              <a:rPr lang="en-GB" altLang="en-US" b="1" dirty="0">
                <a:solidFill>
                  <a:srgbClr val="0000FF"/>
                </a:solidFill>
              </a:rPr>
              <a:t> Progressed – 5G (EN-DC, NR/5GC):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303CD404-7819-49B2-818B-645C47D27BBE}"/>
              </a:ext>
            </a:extLst>
          </p:cNvPr>
          <p:cNvGraphicFramePr>
            <a:graphicFrameLocks noGrp="1"/>
          </p:cNvGraphicFramePr>
          <p:nvPr>
            <p:extLst>
              <p:ext uri="{D42A27DB-BD31-4B8C-83A1-F6EECF244321}">
                <p14:modId xmlns:p14="http://schemas.microsoft.com/office/powerpoint/2010/main" val="643903230"/>
              </p:ext>
            </p:extLst>
          </p:nvPr>
        </p:nvGraphicFramePr>
        <p:xfrm>
          <a:off x="1109709" y="1915411"/>
          <a:ext cx="9972583" cy="4035978"/>
        </p:xfrm>
        <a:graphic>
          <a:graphicData uri="http://schemas.openxmlformats.org/drawingml/2006/table">
            <a:tbl>
              <a:tblPr firstRow="1" bandRow="1">
                <a:tableStyleId>{D7AC3CCA-C797-4891-BE02-D94E43425B78}</a:tableStyleId>
              </a:tblPr>
              <a:tblGrid>
                <a:gridCol w="3145420">
                  <a:extLst>
                    <a:ext uri="{9D8B030D-6E8A-4147-A177-3AD203B41FA5}">
                      <a16:colId xmlns:a16="http://schemas.microsoft.com/office/drawing/2014/main" val="20000"/>
                    </a:ext>
                  </a:extLst>
                </a:gridCol>
                <a:gridCol w="905346">
                  <a:extLst>
                    <a:ext uri="{9D8B030D-6E8A-4147-A177-3AD203B41FA5}">
                      <a16:colId xmlns:a16="http://schemas.microsoft.com/office/drawing/2014/main" val="20001"/>
                    </a:ext>
                  </a:extLst>
                </a:gridCol>
                <a:gridCol w="1195058">
                  <a:extLst>
                    <a:ext uri="{9D8B030D-6E8A-4147-A177-3AD203B41FA5}">
                      <a16:colId xmlns:a16="http://schemas.microsoft.com/office/drawing/2014/main" val="20002"/>
                    </a:ext>
                  </a:extLst>
                </a:gridCol>
                <a:gridCol w="1004934">
                  <a:extLst>
                    <a:ext uri="{9D8B030D-6E8A-4147-A177-3AD203B41FA5}">
                      <a16:colId xmlns:a16="http://schemas.microsoft.com/office/drawing/2014/main" val="20003"/>
                    </a:ext>
                  </a:extLst>
                </a:gridCol>
                <a:gridCol w="1013988">
                  <a:extLst>
                    <a:ext uri="{9D8B030D-6E8A-4147-A177-3AD203B41FA5}">
                      <a16:colId xmlns:a16="http://schemas.microsoft.com/office/drawing/2014/main" val="20004"/>
                    </a:ext>
                  </a:extLst>
                </a:gridCol>
                <a:gridCol w="2707837">
                  <a:extLst>
                    <a:ext uri="{9D8B030D-6E8A-4147-A177-3AD203B41FA5}">
                      <a16:colId xmlns:a16="http://schemas.microsoft.com/office/drawing/2014/main" val="20005"/>
                    </a:ext>
                  </a:extLst>
                </a:gridCol>
              </a:tblGrid>
              <a:tr h="518126">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T="45688" marB="45688" horzOverflow="overflow">
                    <a:solidFill>
                      <a:schemeClr val="accent6">
                        <a:lumMod val="40000"/>
                        <a:lumOff val="60000"/>
                      </a:schemeClr>
                    </a:solidFill>
                  </a:tcPr>
                </a:tc>
                <a:extLst>
                  <a:ext uri="{0D108BD9-81ED-4DB2-BD59-A6C34878D82A}">
                    <a16:rowId xmlns:a16="http://schemas.microsoft.com/office/drawing/2014/main" val="10000"/>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EN-DC access stratum</a:t>
                      </a:r>
                    </a:p>
                  </a:txBody>
                  <a:tcPr marT="45488" marB="454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88" marB="454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T="45493" marB="454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90 / 102</a:t>
                      </a:r>
                    </a:p>
                  </a:txBody>
                  <a:tcPr marT="45493" marB="454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p>
                  </a:txBody>
                  <a:tcPr marT="45691" marB="456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91" marB="45691" horzOverflow="overflow"/>
                </a:tc>
                <a:extLst>
                  <a:ext uri="{0D108BD9-81ED-4DB2-BD59-A6C34878D82A}">
                    <a16:rowId xmlns:a16="http://schemas.microsoft.com/office/drawing/2014/main" val="10001"/>
                  </a:ext>
                </a:extLst>
              </a:tr>
              <a:tr h="149316">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access stratum</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144 / 158</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88/96 ; Prio2: 56/62</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53" marB="45553" horzOverflow="overflow"/>
                </a:tc>
                <a:extLst>
                  <a:ext uri="{0D108BD9-81ED-4DB2-BD59-A6C34878D82A}">
                    <a16:rowId xmlns:a16="http://schemas.microsoft.com/office/drawing/2014/main" val="10002"/>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NR-DC</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503</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 / 13</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8/11 ; Prio2: 1/2</a:t>
                      </a:r>
                    </a:p>
                  </a:txBody>
                  <a:tcPr marT="45553" marB="45553" horzOverflow="overflow"/>
                </a:tc>
                <a:extLst>
                  <a:ext uri="{0D108BD9-81ED-4DB2-BD59-A6C34878D82A}">
                    <a16:rowId xmlns:a16="http://schemas.microsoft.com/office/drawing/2014/main" val="2386471695"/>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NAS</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427" marB="4542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504</a:t>
                      </a:r>
                    </a:p>
                  </a:txBody>
                  <a:tcPr marL="91450" marR="91450" marT="45432" marB="4543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70 / 73</a:t>
                      </a:r>
                    </a:p>
                  </a:txBody>
                  <a:tcPr marT="45406" marB="4540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p>
                  </a:txBody>
                  <a:tcPr marT="45406" marB="4540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32/32 ; Prio2: 38/41</a:t>
                      </a:r>
                    </a:p>
                  </a:txBody>
                  <a:tcPr marT="45553" marB="45553" horzOverflow="overflow"/>
                </a:tc>
                <a:extLst>
                  <a:ext uri="{0D108BD9-81ED-4DB2-BD59-A6C34878D82A}">
                    <a16:rowId xmlns:a16="http://schemas.microsoft.com/office/drawing/2014/main" val="10003"/>
                  </a:ext>
                </a:extLst>
              </a:tr>
              <a:tr h="35013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NR/5GC NR CA</a:t>
                      </a:r>
                    </a:p>
                  </a:txBody>
                  <a:tcPr marT="45425" marB="4542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25" marB="4542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510</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30 / 32</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+3</a:t>
                      </a:r>
                    </a:p>
                  </a:txBody>
                  <a:tcPr marT="45627" marB="4562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14/15 ; Prio2: 16/17</a:t>
                      </a:r>
                    </a:p>
                  </a:txBody>
                  <a:tcPr marT="45627" marB="45627" horzOverflow="overflow"/>
                </a:tc>
                <a:extLst>
                  <a:ext uri="{0D108BD9-81ED-4DB2-BD59-A6C34878D82A}">
                    <a16:rowId xmlns:a16="http://schemas.microsoft.com/office/drawing/2014/main" val="10004"/>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EN-DC NR CA</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512</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 / 17</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9/13 ; Prio2: 0/4</a:t>
                      </a:r>
                    </a:p>
                  </a:txBody>
                  <a:tcPr marT="45501" marB="45501" horzOverflow="overflow"/>
                </a:tc>
                <a:extLst>
                  <a:ext uri="{0D108BD9-81ED-4DB2-BD59-A6C34878D82A}">
                    <a16:rowId xmlns:a16="http://schemas.microsoft.com/office/drawing/2014/main" val="10005"/>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Intra-NR SON/MDT</a:t>
                      </a:r>
                    </a:p>
                  </a:txBody>
                  <a:tcPr marT="45428" marB="4542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28" marB="4542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517_A</a:t>
                      </a:r>
                    </a:p>
                  </a:txBody>
                  <a:tcPr marT="45433" marB="4543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27 / 31</a:t>
                      </a:r>
                    </a:p>
                  </a:txBody>
                  <a:tcPr marT="45433" marB="4543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p>
                  </a:txBody>
                  <a:tcPr marT="45631" marB="4563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22/24 ; Prio2: 5/7</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+3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1" marB="45631" horzOverflow="overflow"/>
                </a:tc>
                <a:extLst>
                  <a:ext uri="{0D108BD9-81ED-4DB2-BD59-A6C34878D82A}">
                    <a16:rowId xmlns:a16="http://schemas.microsoft.com/office/drawing/2014/main" val="2371293458"/>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RACS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520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503315741"/>
                  </a:ext>
                </a:extLst>
              </a:tr>
              <a:tr h="1562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NR mobility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522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10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181644149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network slicing enhancements</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523</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5</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661183439"/>
                  </a:ext>
                </a:extLst>
              </a:tr>
            </a:tbl>
          </a:graphicData>
        </a:graphic>
      </p:graphicFrame>
      <p:sp>
        <p:nvSpPr>
          <p:cNvPr id="8" name="Title 1">
            <a:extLst>
              <a:ext uri="{FF2B5EF4-FFF2-40B4-BE49-F238E27FC236}">
                <a16:creationId xmlns:a16="http://schemas.microsoft.com/office/drawing/2014/main" id="{3F1ADB89-7AA8-400D-9831-F1E3477B2690}"/>
              </a:ext>
            </a:extLst>
          </p:cNvPr>
          <p:cNvSpPr>
            <a:spLocks noGrp="1"/>
          </p:cNvSpPr>
          <p:nvPr>
            <p:ph type="title"/>
          </p:nvPr>
        </p:nvSpPr>
        <p:spPr>
          <a:xfrm>
            <a:off x="593453" y="0"/>
            <a:ext cx="7781002" cy="1143000"/>
          </a:xfrm>
        </p:spPr>
        <p:txBody>
          <a:bodyPr/>
          <a:lstStyle/>
          <a:p>
            <a:pPr eaLnBrk="1" hangingPunct="1"/>
            <a:r>
              <a:rPr lang="en-US" altLang="en-US" dirty="0"/>
              <a:t>TTCN verification</a:t>
            </a:r>
            <a:br>
              <a:rPr lang="en-US" altLang="en-US" dirty="0"/>
            </a:br>
            <a:r>
              <a:rPr lang="en-US" altLang="en-US" sz="3200" dirty="0"/>
              <a:t>Progress for period: 4</a:t>
            </a:r>
            <a:r>
              <a:rPr lang="en-US" altLang="en-US" sz="3200" baseline="30000" dirty="0"/>
              <a:t>th</a:t>
            </a:r>
            <a:r>
              <a:rPr lang="en-US" altLang="en-US" sz="3200" dirty="0"/>
              <a:t> May --&gt;</a:t>
            </a:r>
            <a:r>
              <a:rPr lang="en-US" altLang="en-US" sz="3200" dirty="0">
                <a:sym typeface="Wingdings" panose="05000000000000000000" pitchFamily="2" charset="2"/>
              </a:rPr>
              <a:t> 10</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’22</a:t>
            </a:r>
            <a:endParaRPr lang="en-US" altLang="en-US" sz="4000"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a:ext uri="{FF2B5EF4-FFF2-40B4-BE49-F238E27FC236}">
                <a16:creationId xmlns:a16="http://schemas.microsoft.com/office/drawing/2014/main" id="{3B259D97-2B01-40AE-B095-45E1FD905E92}"/>
              </a:ext>
            </a:extLst>
          </p:cNvPr>
          <p:cNvSpPr>
            <a:spLocks noGrp="1"/>
          </p:cNvSpPr>
          <p:nvPr>
            <p:ph idx="1"/>
          </p:nvPr>
        </p:nvSpPr>
        <p:spPr>
          <a:xfrm>
            <a:off x="1118587" y="1391578"/>
            <a:ext cx="9092214" cy="5217844"/>
          </a:xfrm>
        </p:spPr>
        <p:txBody>
          <a:bodyPr/>
          <a:lstStyle/>
          <a:p>
            <a:pPr eaLnBrk="1" hangingPunct="1"/>
            <a:r>
              <a:rPr lang="en-GB" altLang="en-US" b="1" dirty="0">
                <a:solidFill>
                  <a:srgbClr val="0000FF"/>
                </a:solidFill>
              </a:rPr>
              <a:t> Progressed – IMS, Positioning, MCX: </a:t>
            </a:r>
            <a:endParaRPr lang="en-US" altLang="en-US" b="1" dirty="0">
              <a:solidFill>
                <a:srgbClr val="0000FF"/>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lvl="1" eaLnBrk="1" hangingPunct="1"/>
            <a:endParaRPr lang="en-GB" altLang="en-US" sz="1400" dirty="0">
              <a:solidFill>
                <a:srgbClr val="FF0000"/>
              </a:solidFill>
            </a:endParaRPr>
          </a:p>
          <a:p>
            <a:pPr eaLnBrk="1" hangingPunct="1"/>
            <a:endParaRPr lang="en-GB" altLang="en-US" b="1" dirty="0">
              <a:solidFill>
                <a:srgbClr val="0000FF"/>
              </a:solidFill>
            </a:endParaRPr>
          </a:p>
          <a:p>
            <a:pPr eaLnBrk="1" hangingPunct="1"/>
            <a:endParaRPr lang="en-GB" altLang="en-US" sz="1600" b="1" dirty="0">
              <a:solidFill>
                <a:srgbClr val="0000FF"/>
              </a:solidFill>
            </a:endParaRP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83470EA1-6B93-4200-81B2-B6A07DD757F1}"/>
              </a:ext>
            </a:extLst>
          </p:cNvPr>
          <p:cNvGraphicFramePr>
            <a:graphicFrameLocks noGrp="1"/>
          </p:cNvGraphicFramePr>
          <p:nvPr>
            <p:extLst>
              <p:ext uri="{D42A27DB-BD31-4B8C-83A1-F6EECF244321}">
                <p14:modId xmlns:p14="http://schemas.microsoft.com/office/powerpoint/2010/main" val="3066409929"/>
              </p:ext>
            </p:extLst>
          </p:nvPr>
        </p:nvGraphicFramePr>
        <p:xfrm>
          <a:off x="1118587" y="1923555"/>
          <a:ext cx="9945949" cy="4338673"/>
        </p:xfrm>
        <a:graphic>
          <a:graphicData uri="http://schemas.openxmlformats.org/drawingml/2006/table">
            <a:tbl>
              <a:tblPr firstRow="1" bandRow="1">
                <a:tableStyleId>{D7AC3CCA-C797-4891-BE02-D94E43425B78}</a:tableStyleId>
              </a:tblPr>
              <a:tblGrid>
                <a:gridCol w="3199916">
                  <a:extLst>
                    <a:ext uri="{9D8B030D-6E8A-4147-A177-3AD203B41FA5}">
                      <a16:colId xmlns:a16="http://schemas.microsoft.com/office/drawing/2014/main" val="20000"/>
                    </a:ext>
                  </a:extLst>
                </a:gridCol>
                <a:gridCol w="981467">
                  <a:extLst>
                    <a:ext uri="{9D8B030D-6E8A-4147-A177-3AD203B41FA5}">
                      <a16:colId xmlns:a16="http://schemas.microsoft.com/office/drawing/2014/main" val="20001"/>
                    </a:ext>
                  </a:extLst>
                </a:gridCol>
                <a:gridCol w="1207363">
                  <a:extLst>
                    <a:ext uri="{9D8B030D-6E8A-4147-A177-3AD203B41FA5}">
                      <a16:colId xmlns:a16="http://schemas.microsoft.com/office/drawing/2014/main" val="20002"/>
                    </a:ext>
                  </a:extLst>
                </a:gridCol>
                <a:gridCol w="985421">
                  <a:extLst>
                    <a:ext uri="{9D8B030D-6E8A-4147-A177-3AD203B41FA5}">
                      <a16:colId xmlns:a16="http://schemas.microsoft.com/office/drawing/2014/main" val="20003"/>
                    </a:ext>
                  </a:extLst>
                </a:gridCol>
                <a:gridCol w="958079">
                  <a:extLst>
                    <a:ext uri="{9D8B030D-6E8A-4147-A177-3AD203B41FA5}">
                      <a16:colId xmlns:a16="http://schemas.microsoft.com/office/drawing/2014/main" val="20004"/>
                    </a:ext>
                  </a:extLst>
                </a:gridCol>
                <a:gridCol w="2613703">
                  <a:extLst>
                    <a:ext uri="{9D8B030D-6E8A-4147-A177-3AD203B41FA5}">
                      <a16:colId xmlns:a16="http://schemas.microsoft.com/office/drawing/2014/main" val="20005"/>
                    </a:ext>
                  </a:extLst>
                </a:gridCol>
              </a:tblGrid>
              <a:tr h="518497">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T="45702" marB="45702" horzOverflow="overflow">
                    <a:solidFill>
                      <a:schemeClr val="accent6">
                        <a:lumMod val="40000"/>
                        <a:lumOff val="60000"/>
                      </a:schemeClr>
                    </a:solidFill>
                  </a:tcPr>
                </a:tc>
                <a:extLst>
                  <a:ext uri="{0D108BD9-81ED-4DB2-BD59-A6C34878D82A}">
                    <a16:rowId xmlns:a16="http://schemas.microsoft.com/office/drawing/2014/main" val="10000"/>
                  </a:ext>
                </a:extLst>
              </a:tr>
              <a:tr h="0">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VoLTE</a:t>
                      </a:r>
                      <a:r>
                        <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(GSMA IR.92)</a:t>
                      </a:r>
                      <a:endParaRPr kumimoji="0" lang="en-GB" altLang="en-US" sz="14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endParaRP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Rel-8</a:t>
                      </a: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WI-103</a:t>
                      </a:r>
                      <a:endPar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45 / 51</a:t>
                      </a:r>
                      <a:endPar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extLst>
                  <a:ext uri="{0D108BD9-81ED-4DB2-BD59-A6C34878D82A}">
                    <a16:rowId xmlns:a16="http://schemas.microsoft.com/office/drawing/2014/main" val="10001"/>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SMS over IMS</a:t>
                      </a:r>
                    </a:p>
                  </a:txBody>
                  <a:tcPr marT="45702" marB="4570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Rel-8</a:t>
                      </a:r>
                    </a:p>
                  </a:txBody>
                  <a:tcPr marT="45702" marB="4570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WI-128</a:t>
                      </a:r>
                    </a:p>
                  </a:txBody>
                  <a:tcPr marT="45702" marB="4570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5</a:t>
                      </a:r>
                    </a:p>
                  </a:txBody>
                  <a:tcPr marT="45702" marB="4570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02" marB="4570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extLst>
                  <a:ext uri="{0D108BD9-81ED-4DB2-BD59-A6C34878D82A}">
                    <a16:rowId xmlns:a16="http://schemas.microsoft.com/office/drawing/2014/main" val="10002"/>
                  </a:ext>
                </a:extLst>
              </a:tr>
              <a:tr h="0">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US"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emergency over LTE</a:t>
                      </a:r>
                      <a:endPar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Rel-9</a:t>
                      </a: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WI-154</a:t>
                      </a:r>
                      <a:endPar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31 / 35</a:t>
                      </a:r>
                      <a:endPar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02" marB="45702"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2" marB="45702" horzOverflow="overflow"/>
                </a:tc>
                <a:extLst>
                  <a:ext uri="{0D108BD9-81ED-4DB2-BD59-A6C34878D82A}">
                    <a16:rowId xmlns:a16="http://schemas.microsoft.com/office/drawing/2014/main" val="10003"/>
                  </a:ext>
                </a:extLst>
              </a:tr>
              <a:tr h="0">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 positioning</a:t>
                      </a:r>
                      <a:endParaRPr kumimoji="0" lang="en-GB" altLang="en-US" sz="14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endParaRP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Rel-9+</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WI-166</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15 / 27</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p>
                  </a:txBody>
                  <a:tcPr marT="45704" marB="4570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04" marB="45704" horzOverflow="overflow"/>
                </a:tc>
                <a:extLst>
                  <a:ext uri="{0D108BD9-81ED-4DB2-BD59-A6C34878D82A}">
                    <a16:rowId xmlns:a16="http://schemas.microsoft.com/office/drawing/2014/main" val="10004"/>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VoWiFi (GSMA IR.51)</a:t>
                      </a: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Rel-11</a:t>
                      </a: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WI-267</a:t>
                      </a: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18 / 22</a:t>
                      </a:r>
                    </a:p>
                  </a:txBody>
                  <a:tcPr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5/9 ; Prio2: 13/13</a:t>
                      </a:r>
                    </a:p>
                  </a:txBody>
                  <a:tcPr horzOverflow="overflow"/>
                </a:tc>
                <a:extLst>
                  <a:ext uri="{0D108BD9-81ED-4DB2-BD59-A6C34878D82A}">
                    <a16:rowId xmlns:a16="http://schemas.microsoft.com/office/drawing/2014/main" val="10005"/>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VoLTE</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CAT-M1 (GSMA NG.108)</a:t>
                      </a:r>
                    </a:p>
                  </a:txBody>
                  <a:tcPr marT="45505" marB="4550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505" marB="4550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WI-283</a:t>
                      </a:r>
                    </a:p>
                  </a:txBody>
                  <a:tcPr marT="45505" marB="4550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10 / 11</a:t>
                      </a:r>
                    </a:p>
                  </a:txBody>
                  <a:tcPr marT="45505" marB="4550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505" marB="4550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J.15.5(TIR)</a:t>
                      </a:r>
                    </a:p>
                  </a:txBody>
                  <a:tcPr marT="45651" marB="45651" horzOverflow="overflow"/>
                </a:tc>
                <a:extLst>
                  <a:ext uri="{0D108BD9-81ED-4DB2-BD59-A6C34878D82A}">
                    <a16:rowId xmlns:a16="http://schemas.microsoft.com/office/drawing/2014/main" val="10006"/>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SMS over CAT-M1 (GSMA NG.108)</a:t>
                      </a:r>
                    </a:p>
                  </a:txBody>
                  <a:tcPr marT="45511" marB="4551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511" marB="4551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WI-128M</a:t>
                      </a:r>
                    </a:p>
                  </a:txBody>
                  <a:tcPr marT="45516" marB="4551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2</a:t>
                      </a:r>
                    </a:p>
                  </a:txBody>
                  <a:tcPr marT="45516" marB="4551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516" marB="4551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J.18.1(MO SMS)</a:t>
                      </a:r>
                    </a:p>
                  </a:txBody>
                  <a:tcPr marT="45663" marB="45663" horzOverflow="overflow"/>
                </a:tc>
                <a:extLst>
                  <a:ext uri="{0D108BD9-81ED-4DB2-BD59-A6C34878D82A}">
                    <a16:rowId xmlns:a16="http://schemas.microsoft.com/office/drawing/2014/main" val="10007"/>
                  </a:ext>
                </a:extLst>
              </a:tr>
              <a:tr h="15577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over LTE</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76" marB="4537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WI-288, </a:t>
                      </a:r>
                    </a:p>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RFT-153</a:t>
                      </a:r>
                    </a:p>
                  </a:txBody>
                  <a:tcPr marL="91450" marR="91450" marT="45381" marB="4538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36 / 51</a:t>
                      </a:r>
                    </a:p>
                  </a:txBody>
                  <a:tcPr marT="45355" marB="453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a:t>
                      </a:r>
                    </a:p>
                  </a:txBody>
                  <a:tcPr marT="45355" marB="453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31/42 ; Prio2: 5/9</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 under verification</a:t>
                      </a: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501" marB="45501" horzOverflow="overflow"/>
                </a:tc>
                <a:extLst>
                  <a:ext uri="{0D108BD9-81ED-4DB2-BD59-A6C34878D82A}">
                    <a16:rowId xmlns:a16="http://schemas.microsoft.com/office/drawing/2014/main" val="10008"/>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eCall</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L="91450" marR="91450" marT="45383" marB="4538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WI-298</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 / 12</a:t>
                      </a:r>
                    </a:p>
                  </a:txBody>
                  <a:tcPr marT="45362" marB="45362"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2" marB="45362"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63" marB="45663" horzOverflow="overflow"/>
                </a:tc>
                <a:extLst>
                  <a:ext uri="{0D108BD9-81ED-4DB2-BD59-A6C34878D82A}">
                    <a16:rowId xmlns:a16="http://schemas.microsoft.com/office/drawing/2014/main" val="10009"/>
                  </a:ext>
                </a:extLst>
              </a:tr>
              <a:tr h="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IMS over NR/5GC</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88" marB="4538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505</a:t>
                      </a:r>
                    </a:p>
                  </a:txBody>
                  <a:tcPr marL="91450" marR="91450" marT="45393" marB="4539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83 / 96</a:t>
                      </a:r>
                    </a:p>
                  </a:txBody>
                  <a:tcPr marT="45367" marB="4536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+25</a:t>
                      </a:r>
                    </a:p>
                  </a:txBody>
                  <a:tcPr marT="45367" marB="45367"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Prio1: 21/21 ; Prio2: 62/75</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+2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513" marB="45513" horzOverflow="overflow"/>
                </a:tc>
                <a:extLst>
                  <a:ext uri="{0D108BD9-81ED-4DB2-BD59-A6C34878D82A}">
                    <a16:rowId xmlns:a16="http://schemas.microsoft.com/office/drawing/2014/main" val="10010"/>
                  </a:ext>
                </a:extLst>
              </a:tr>
              <a:tr h="1357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Positioning</a:t>
                      </a:r>
                    </a:p>
                  </a:txBody>
                  <a:tcPr marL="91450" marR="91450" marT="45386" marB="453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L="91450" marR="91450" marT="45386" marB="453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506</a:t>
                      </a:r>
                    </a:p>
                  </a:txBody>
                  <a:tcPr marL="91450" marR="91450" marT="45391" marB="453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9 / 10</a:t>
                      </a:r>
                    </a:p>
                  </a:txBody>
                  <a:tcPr marT="45365" marB="4536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365" marB="4536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9.3.3.1B</a:t>
                      </a:r>
                    </a:p>
                  </a:txBody>
                  <a:tcPr marT="45511" marB="45511" horzOverflow="overflow"/>
                </a:tc>
                <a:extLst>
                  <a:ext uri="{0D108BD9-81ED-4DB2-BD59-A6C34878D82A}">
                    <a16:rowId xmlns:a16="http://schemas.microsoft.com/office/drawing/2014/main" val="10011"/>
                  </a:ext>
                </a:extLst>
              </a:tr>
            </a:tbl>
          </a:graphicData>
        </a:graphic>
      </p:graphicFrame>
      <p:sp>
        <p:nvSpPr>
          <p:cNvPr id="8" name="Title 1">
            <a:extLst>
              <a:ext uri="{FF2B5EF4-FFF2-40B4-BE49-F238E27FC236}">
                <a16:creationId xmlns:a16="http://schemas.microsoft.com/office/drawing/2014/main" id="{82CE806B-8B9A-4A8B-80C5-C7CFE4E4C11C}"/>
              </a:ext>
            </a:extLst>
          </p:cNvPr>
          <p:cNvSpPr>
            <a:spLocks noGrp="1"/>
          </p:cNvSpPr>
          <p:nvPr>
            <p:ph type="title"/>
          </p:nvPr>
        </p:nvSpPr>
        <p:spPr>
          <a:xfrm>
            <a:off x="593453" y="0"/>
            <a:ext cx="8088820" cy="1143000"/>
          </a:xfrm>
        </p:spPr>
        <p:txBody>
          <a:bodyPr/>
          <a:lstStyle/>
          <a:p>
            <a:pPr eaLnBrk="1" hangingPunct="1"/>
            <a:r>
              <a:rPr lang="en-US" altLang="en-US" dirty="0"/>
              <a:t>TTCN verification</a:t>
            </a:r>
            <a:br>
              <a:rPr lang="en-US" altLang="en-US" dirty="0"/>
            </a:br>
            <a:r>
              <a:rPr lang="en-US" altLang="en-US" sz="3200" dirty="0"/>
              <a:t>Progress for period: 4</a:t>
            </a:r>
            <a:r>
              <a:rPr lang="en-US" altLang="en-US" sz="3200" baseline="30000" dirty="0"/>
              <a:t>th</a:t>
            </a:r>
            <a:r>
              <a:rPr lang="en-US" altLang="en-US" sz="3200" dirty="0"/>
              <a:t> May --&gt;</a:t>
            </a:r>
            <a:r>
              <a:rPr lang="en-US" altLang="en-US" sz="3200" dirty="0">
                <a:sym typeface="Wingdings" panose="05000000000000000000" pitchFamily="2" charset="2"/>
              </a:rPr>
              <a:t> 10</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’22</a:t>
            </a:r>
            <a:endParaRPr lang="en-US" altLang="en-US" sz="4000"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a:extLst>
              <a:ext uri="{FF2B5EF4-FFF2-40B4-BE49-F238E27FC236}">
                <a16:creationId xmlns:a16="http://schemas.microsoft.com/office/drawing/2014/main" id="{1B2A4B76-42F1-4980-9FA3-CC0E33B64F62}"/>
              </a:ext>
            </a:extLst>
          </p:cNvPr>
          <p:cNvSpPr>
            <a:spLocks noGrp="1"/>
          </p:cNvSpPr>
          <p:nvPr>
            <p:ph idx="1"/>
          </p:nvPr>
        </p:nvSpPr>
        <p:spPr>
          <a:xfrm>
            <a:off x="1118586" y="1391578"/>
            <a:ext cx="9092214" cy="5217844"/>
          </a:xfrm>
        </p:spPr>
        <p:txBody>
          <a:bodyPr/>
          <a:lstStyle/>
          <a:p>
            <a:pPr eaLnBrk="1" hangingPunct="1"/>
            <a:r>
              <a:rPr lang="en-GB" altLang="en-US" b="1" dirty="0">
                <a:solidFill>
                  <a:srgbClr val="0000FF"/>
                </a:solidFill>
              </a:rPr>
              <a:t> Progressed – 4G (LTE, </a:t>
            </a:r>
            <a:r>
              <a:rPr lang="en-GB" altLang="en-US" b="1" dirty="0" err="1">
                <a:solidFill>
                  <a:srgbClr val="0000FF"/>
                </a:solidFill>
              </a:rPr>
              <a:t>eMTC</a:t>
            </a:r>
            <a:r>
              <a:rPr lang="en-GB" altLang="en-US" b="1" dirty="0">
                <a:solidFill>
                  <a:srgbClr val="0000FF"/>
                </a:solidFill>
              </a:rPr>
              <a:t>, NB-IoT): </a:t>
            </a:r>
            <a:endParaRPr lang="en-US" altLang="en-US" b="1" dirty="0">
              <a:solidFill>
                <a:srgbClr val="0000FF"/>
              </a:solidFill>
            </a:endParaRPr>
          </a:p>
          <a:p>
            <a:pPr lvl="1" eaLnBrk="1" hangingPunct="1"/>
            <a:endParaRPr lang="en-GB" altLang="en-US" sz="1400" dirty="0">
              <a:solidFill>
                <a:srgbClr val="FF0000"/>
              </a:solidFill>
            </a:endParaRPr>
          </a:p>
        </p:txBody>
      </p:sp>
      <p:graphicFrame>
        <p:nvGraphicFramePr>
          <p:cNvPr id="6" name="Table 5">
            <a:extLst>
              <a:ext uri="{FF2B5EF4-FFF2-40B4-BE49-F238E27FC236}">
                <a16:creationId xmlns:a16="http://schemas.microsoft.com/office/drawing/2014/main" id="{56102DBE-7A27-4B72-8904-9BD8B08A1693}"/>
              </a:ext>
            </a:extLst>
          </p:cNvPr>
          <p:cNvGraphicFramePr>
            <a:graphicFrameLocks noGrp="1"/>
          </p:cNvGraphicFramePr>
          <p:nvPr>
            <p:extLst>
              <p:ext uri="{D42A27DB-BD31-4B8C-83A1-F6EECF244321}">
                <p14:modId xmlns:p14="http://schemas.microsoft.com/office/powerpoint/2010/main" val="1909873575"/>
              </p:ext>
            </p:extLst>
          </p:nvPr>
        </p:nvGraphicFramePr>
        <p:xfrm>
          <a:off x="1118586" y="1838798"/>
          <a:ext cx="9691252" cy="4396568"/>
        </p:xfrm>
        <a:graphic>
          <a:graphicData uri="http://schemas.openxmlformats.org/drawingml/2006/table">
            <a:tbl>
              <a:tblPr firstRow="1" bandRow="1">
                <a:tableStyleId>{D7AC3CCA-C797-4891-BE02-D94E43425B78}</a:tableStyleId>
              </a:tblPr>
              <a:tblGrid>
                <a:gridCol w="2185929">
                  <a:extLst>
                    <a:ext uri="{9D8B030D-6E8A-4147-A177-3AD203B41FA5}">
                      <a16:colId xmlns:a16="http://schemas.microsoft.com/office/drawing/2014/main" val="20000"/>
                    </a:ext>
                  </a:extLst>
                </a:gridCol>
                <a:gridCol w="950614">
                  <a:extLst>
                    <a:ext uri="{9D8B030D-6E8A-4147-A177-3AD203B41FA5}">
                      <a16:colId xmlns:a16="http://schemas.microsoft.com/office/drawing/2014/main" val="20001"/>
                    </a:ext>
                  </a:extLst>
                </a:gridCol>
                <a:gridCol w="1237273">
                  <a:extLst>
                    <a:ext uri="{9D8B030D-6E8A-4147-A177-3AD203B41FA5}">
                      <a16:colId xmlns:a16="http://schemas.microsoft.com/office/drawing/2014/main" val="20002"/>
                    </a:ext>
                  </a:extLst>
                </a:gridCol>
                <a:gridCol w="932691">
                  <a:extLst>
                    <a:ext uri="{9D8B030D-6E8A-4147-A177-3AD203B41FA5}">
                      <a16:colId xmlns:a16="http://schemas.microsoft.com/office/drawing/2014/main" val="20003"/>
                    </a:ext>
                  </a:extLst>
                </a:gridCol>
                <a:gridCol w="982042">
                  <a:extLst>
                    <a:ext uri="{9D8B030D-6E8A-4147-A177-3AD203B41FA5}">
                      <a16:colId xmlns:a16="http://schemas.microsoft.com/office/drawing/2014/main" val="20004"/>
                    </a:ext>
                  </a:extLst>
                </a:gridCol>
                <a:gridCol w="3402703">
                  <a:extLst>
                    <a:ext uri="{9D8B030D-6E8A-4147-A177-3AD203B41FA5}">
                      <a16:colId xmlns:a16="http://schemas.microsoft.com/office/drawing/2014/main" val="20005"/>
                    </a:ext>
                  </a:extLst>
                </a:gridCol>
              </a:tblGrid>
              <a:tr h="518218">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T="45730" marB="45730" horzOverflow="overflow">
                    <a:solidFill>
                      <a:schemeClr val="accent6">
                        <a:lumMod val="40000"/>
                        <a:lumOff val="60000"/>
                      </a:schemeClr>
                    </a:solidFill>
                  </a:tcPr>
                </a:tc>
                <a:extLst>
                  <a:ext uri="{0D108BD9-81ED-4DB2-BD59-A6C34878D82A}">
                    <a16:rowId xmlns:a16="http://schemas.microsoft.com/office/drawing/2014/main" val="10000"/>
                  </a:ext>
                </a:extLst>
              </a:tr>
              <a:tr h="274525">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LTE/C2K Inter-RAT</a:t>
                      </a:r>
                    </a:p>
                  </a:txBody>
                  <a:tcPr marT="45717" marB="4571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Rel-8</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WI-088</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13 / 14</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8.4.5.4(LTE to HRPD HO)</a:t>
                      </a:r>
                    </a:p>
                  </a:txBody>
                  <a:tcPr marT="45748" marB="45748" horzOverflow="overflow"/>
                </a:tc>
                <a:extLst>
                  <a:ext uri="{0D108BD9-81ED-4DB2-BD59-A6C34878D82A}">
                    <a16:rowId xmlns:a16="http://schemas.microsoft.com/office/drawing/2014/main" val="10001"/>
                  </a:ext>
                </a:extLst>
              </a:tr>
              <a:tr h="27452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LTE/UMTS Inter-RAT </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Rel-9</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WI-167</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11 / 12</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13.1.21(emergency call)</a:t>
                      </a:r>
                    </a:p>
                  </a:txBody>
                  <a:tcPr marT="45748" marB="45748" horzOverflow="overflow"/>
                </a:tc>
                <a:extLst>
                  <a:ext uri="{0D108BD9-81ED-4DB2-BD59-A6C34878D82A}">
                    <a16:rowId xmlns:a16="http://schemas.microsoft.com/office/drawing/2014/main" val="10002"/>
                  </a:ext>
                </a:extLst>
              </a:tr>
              <a:tr h="274525">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LTE/GERAN Inter-RAT </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Rel-9</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WI-168</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3 / 4</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13.1.21(emergency call)</a:t>
                      </a:r>
                    </a:p>
                  </a:txBody>
                  <a:tcPr marT="45748" marB="45748" horzOverflow="overflow"/>
                </a:tc>
                <a:extLst>
                  <a:ext uri="{0D108BD9-81ED-4DB2-BD59-A6C34878D82A}">
                    <a16:rowId xmlns:a16="http://schemas.microsoft.com/office/drawing/2014/main" val="10003"/>
                  </a:ext>
                </a:extLst>
              </a:tr>
              <a:tr h="274525">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LTE/C2K Inter-RAT</a:t>
                      </a:r>
                    </a:p>
                  </a:txBody>
                  <a:tcPr marT="45717" marB="4571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Rel-10</a:t>
                      </a:r>
                    </a:p>
                  </a:txBody>
                  <a:tcPr marT="45717" marB="4571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WI-180</a:t>
                      </a:r>
                    </a:p>
                  </a:txBody>
                  <a:tcPr marT="45717" marB="45717"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2</a:t>
                      </a:r>
                    </a:p>
                  </a:txBody>
                  <a:tcPr marT="45717" marB="45717"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8.6.5.3(MDT RLF logging)</a:t>
                      </a:r>
                    </a:p>
                  </a:txBody>
                  <a:tcPr marT="45748" marB="45748" horzOverflow="overflow"/>
                </a:tc>
                <a:extLst>
                  <a:ext uri="{0D108BD9-81ED-4DB2-BD59-A6C34878D82A}">
                    <a16:rowId xmlns:a16="http://schemas.microsoft.com/office/drawing/2014/main" val="10004"/>
                  </a:ext>
                </a:extLst>
              </a:tr>
              <a:tr h="274525">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LTE/GERAN Inter-RAT</a:t>
                      </a:r>
                      <a:endParaRPr kumimoji="0" lang="en-GB" altLang="en-US" sz="12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endParaRP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a:ln>
                            <a:noFill/>
                          </a:ln>
                          <a:solidFill>
                            <a:schemeClr val="tx1"/>
                          </a:solidFill>
                          <a:effectLst/>
                          <a:latin typeface="Arial" panose="020B0604020202020204" pitchFamily="34" charset="0"/>
                          <a:cs typeface="Arial" panose="020B0604020202020204" pitchFamily="34" charset="0"/>
                        </a:rPr>
                        <a:t>Rel-10</a:t>
                      </a: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WI-182/184</a:t>
                      </a: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2</a:t>
                      </a: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30" marB="45730"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8.6.5.2(MDT RLF logging)</a:t>
                      </a:r>
                    </a:p>
                  </a:txBody>
                  <a:tcPr marT="45730" marB="45730" horzOverflow="overflow"/>
                </a:tc>
                <a:extLst>
                  <a:ext uri="{0D108BD9-81ED-4DB2-BD59-A6C34878D82A}">
                    <a16:rowId xmlns:a16="http://schemas.microsoft.com/office/drawing/2014/main" val="10005"/>
                  </a:ext>
                </a:extLst>
              </a:tr>
              <a:tr h="27456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CA intra-band contiguous</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Rel-11</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WI-162</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20 / 21</a:t>
                      </a:r>
                    </a:p>
                  </a:txBody>
                  <a:tcPr marT="45748" marB="4574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48" marB="4574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7.1.2.11.1(multiple TA)</a:t>
                      </a:r>
                    </a:p>
                  </a:txBody>
                  <a:tcPr marT="45748" marB="45748" horzOverflow="overflow"/>
                </a:tc>
                <a:extLst>
                  <a:ext uri="{0D108BD9-81ED-4DB2-BD59-A6C34878D82A}">
                    <a16:rowId xmlns:a16="http://schemas.microsoft.com/office/drawing/2014/main" val="10006"/>
                  </a:ext>
                </a:extLst>
              </a:tr>
              <a:tr h="274641">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SCE-PHY</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Rel-12</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WI-245</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6 / 9</a:t>
                      </a:r>
                    </a:p>
                  </a:txBody>
                  <a:tcPr marT="45791" marB="457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91" marB="457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91" marB="45791" horzOverflow="overflow"/>
                </a:tc>
                <a:extLst>
                  <a:ext uri="{0D108BD9-81ED-4DB2-BD59-A6C34878D82A}">
                    <a16:rowId xmlns:a16="http://schemas.microsoft.com/office/drawing/2014/main" val="10007"/>
                  </a:ext>
                </a:extLst>
              </a:tr>
              <a:tr h="274488">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eDRX</a:t>
                      </a:r>
                      <a:endPar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WI-253</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4 / 5</a:t>
                      </a:r>
                    </a:p>
                  </a:txBody>
                  <a:tcPr marT="45796" marB="45796"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96" marB="45796"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9.2.4.1.3(emergency call)</a:t>
                      </a:r>
                    </a:p>
                  </a:txBody>
                  <a:tcPr marT="45791" marB="45791" horzOverflow="overflow"/>
                </a:tc>
                <a:extLst>
                  <a:ext uri="{0D108BD9-81ED-4DB2-BD59-A6C34878D82A}">
                    <a16:rowId xmlns:a16="http://schemas.microsoft.com/office/drawing/2014/main" val="10008"/>
                  </a:ext>
                </a:extLst>
              </a:tr>
              <a:tr h="301902">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(CAT-M1)</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WI-254-A</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14 / 15</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784" marB="45784" horzOverflow="overflow"/>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7.1.4.3a(</a:t>
                      </a:r>
                      <a:r>
                        <a:rPr kumimoji="0" lang="en-US" altLang="en-US" sz="12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Lch</a:t>
                      </a: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prioritization)</a:t>
                      </a:r>
                    </a:p>
                  </a:txBody>
                  <a:tcPr marT="45784" marB="45784" horzOverflow="overflow"/>
                </a:tc>
                <a:extLst>
                  <a:ext uri="{0D108BD9-81ED-4DB2-BD59-A6C34878D82A}">
                    <a16:rowId xmlns:a16="http://schemas.microsoft.com/office/drawing/2014/main" val="10009"/>
                  </a:ext>
                </a:extLst>
              </a:tr>
              <a:tr h="282970">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eMTC</a:t>
                      </a: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CIoT</a:t>
                      </a: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WI-254-C</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 / 5</a:t>
                      </a:r>
                    </a:p>
                  </a:txBody>
                  <a:tcPr marT="45478" marB="45478"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478" marB="45478"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4" marB="45624" horzOverflow="overflow"/>
                </a:tc>
                <a:extLst>
                  <a:ext uri="{0D108BD9-81ED-4DB2-BD59-A6C34878D82A}">
                    <a16:rowId xmlns:a16="http://schemas.microsoft.com/office/drawing/2014/main" val="10010"/>
                  </a:ext>
                </a:extLst>
              </a:tr>
              <a:tr h="274142">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NB-</a:t>
                      </a:r>
                      <a:r>
                        <a:rPr kumimoji="0" lang="en-GB"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IoT</a:t>
                      </a: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(CAT-NB1)</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WI-257</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71 / 73</a:t>
                      </a:r>
                    </a:p>
                  </a:txBody>
                  <a:tcPr marT="45623" marB="45623"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623" marB="4562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TCs 22.1.1.M2, 22.4.26</a:t>
                      </a:r>
                      <a:endParaRPr kumimoji="0" lang="en-US"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23" marB="45623" horzOverflow="overflow"/>
                </a:tc>
                <a:extLst>
                  <a:ext uri="{0D108BD9-81ED-4DB2-BD59-A6C34878D82A}">
                    <a16:rowId xmlns:a16="http://schemas.microsoft.com/office/drawing/2014/main" val="10011"/>
                  </a:ext>
                </a:extLst>
              </a:tr>
              <a:tr h="274709">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LAA</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Rel-13</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WI-272</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2</a:t>
                      </a:r>
                    </a:p>
                  </a:txBody>
                  <a:tcPr marT="45755" marB="4575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755" marB="45755"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TC 8.3.1.32(RSSI measurement)</a:t>
                      </a:r>
                    </a:p>
                  </a:txBody>
                  <a:tcPr marT="45755" marB="45755" horzOverflow="overflow"/>
                </a:tc>
                <a:extLst>
                  <a:ext uri="{0D108BD9-81ED-4DB2-BD59-A6C34878D82A}">
                    <a16:rowId xmlns:a16="http://schemas.microsoft.com/office/drawing/2014/main" val="10012"/>
                  </a:ext>
                </a:extLst>
              </a:tr>
              <a:tr h="27012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2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eNB</a:t>
                      </a:r>
                      <a:r>
                        <a:rPr kumimoji="0" lang="en-US"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-IoT</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WI-295</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11 / 14</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491" marB="454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Left: SC-PTM (in iWD-003), IRAT with E-UTRA</a:t>
                      </a:r>
                    </a:p>
                  </a:txBody>
                  <a:tcPr marT="45638" marB="45638" horzOverflow="overflow"/>
                </a:tc>
                <a:extLst>
                  <a:ext uri="{0D108BD9-81ED-4DB2-BD59-A6C34878D82A}">
                    <a16:rowId xmlns:a16="http://schemas.microsoft.com/office/drawing/2014/main" val="10013"/>
                  </a:ext>
                </a:extLst>
              </a:tr>
              <a:tr h="270127">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US" altLang="en-US" sz="12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L2 latency reduction</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T="45486" marB="45486"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WI-306</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 / 4</a:t>
                      </a:r>
                    </a:p>
                  </a:txBody>
                  <a:tcPr marT="45491" marB="45491"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defRPr/>
                      </a:pPr>
                      <a:r>
                        <a:rPr kumimoji="0" lang="en-GB" alt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txBody>
                  <a:tcPr marT="45491" marB="45491"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T="45638" marB="45638" horzOverflow="overflow"/>
                </a:tc>
                <a:extLst>
                  <a:ext uri="{0D108BD9-81ED-4DB2-BD59-A6C34878D82A}">
                    <a16:rowId xmlns:a16="http://schemas.microsoft.com/office/drawing/2014/main" val="2099055594"/>
                  </a:ext>
                </a:extLst>
              </a:tr>
            </a:tbl>
          </a:graphicData>
        </a:graphic>
      </p:graphicFrame>
      <p:sp>
        <p:nvSpPr>
          <p:cNvPr id="8" name="Title 1">
            <a:extLst>
              <a:ext uri="{FF2B5EF4-FFF2-40B4-BE49-F238E27FC236}">
                <a16:creationId xmlns:a16="http://schemas.microsoft.com/office/drawing/2014/main" id="{BB6C61F9-29AD-4200-B68D-8E7906A4CAA1}"/>
              </a:ext>
            </a:extLst>
          </p:cNvPr>
          <p:cNvSpPr>
            <a:spLocks noGrp="1"/>
          </p:cNvSpPr>
          <p:nvPr>
            <p:ph type="title"/>
          </p:nvPr>
        </p:nvSpPr>
        <p:spPr>
          <a:xfrm>
            <a:off x="593453" y="0"/>
            <a:ext cx="7654254" cy="1143000"/>
          </a:xfrm>
        </p:spPr>
        <p:txBody>
          <a:bodyPr/>
          <a:lstStyle/>
          <a:p>
            <a:pPr eaLnBrk="1" hangingPunct="1"/>
            <a:r>
              <a:rPr lang="en-US" altLang="en-US" dirty="0"/>
              <a:t>TTCN verification</a:t>
            </a:r>
            <a:br>
              <a:rPr lang="en-US" altLang="en-US" dirty="0"/>
            </a:br>
            <a:r>
              <a:rPr lang="en-US" altLang="en-US" sz="3200" dirty="0"/>
              <a:t>Progress for period: 4</a:t>
            </a:r>
            <a:r>
              <a:rPr lang="en-US" altLang="en-US" sz="3200" baseline="30000" dirty="0"/>
              <a:t>th</a:t>
            </a:r>
            <a:r>
              <a:rPr lang="en-US" altLang="en-US" sz="3200" dirty="0"/>
              <a:t> May --&gt;</a:t>
            </a:r>
            <a:r>
              <a:rPr lang="en-US" altLang="en-US" sz="3200" dirty="0">
                <a:sym typeface="Wingdings" panose="05000000000000000000" pitchFamily="2" charset="2"/>
              </a:rPr>
              <a:t> 10</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’22</a:t>
            </a:r>
            <a:endParaRPr lang="en-US" altLang="en-US" sz="4000"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Content Placeholder 2">
            <a:extLst>
              <a:ext uri="{FF2B5EF4-FFF2-40B4-BE49-F238E27FC236}">
                <a16:creationId xmlns:a16="http://schemas.microsoft.com/office/drawing/2014/main" id="{118E205E-6224-40AA-A28E-DE2B0B5FD9CD}"/>
              </a:ext>
            </a:extLst>
          </p:cNvPr>
          <p:cNvSpPr>
            <a:spLocks noGrp="1"/>
          </p:cNvSpPr>
          <p:nvPr>
            <p:ph idx="1"/>
          </p:nvPr>
        </p:nvSpPr>
        <p:spPr>
          <a:xfrm>
            <a:off x="1118586" y="1436689"/>
            <a:ext cx="9092214" cy="5172733"/>
          </a:xfrm>
        </p:spPr>
        <p:txBody>
          <a:bodyPr/>
          <a:lstStyle/>
          <a:p>
            <a:pPr eaLnBrk="1" hangingPunct="1"/>
            <a:r>
              <a:rPr lang="en-GB" altLang="en-US" b="1" dirty="0">
                <a:solidFill>
                  <a:srgbClr val="0000FF"/>
                </a:solidFill>
              </a:rPr>
              <a:t> Starting:</a:t>
            </a:r>
          </a:p>
          <a:p>
            <a:pPr eaLnBrk="1" hangingPunct="1"/>
            <a:endParaRPr lang="en-GB" altLang="en-US" sz="1800" dirty="0">
              <a:solidFill>
                <a:srgbClr val="FF0000"/>
              </a:solidFill>
            </a:endParaRPr>
          </a:p>
        </p:txBody>
      </p:sp>
      <p:graphicFrame>
        <p:nvGraphicFramePr>
          <p:cNvPr id="6" name="Table 5">
            <a:extLst>
              <a:ext uri="{FF2B5EF4-FFF2-40B4-BE49-F238E27FC236}">
                <a16:creationId xmlns:a16="http://schemas.microsoft.com/office/drawing/2014/main" id="{B53850FE-1D21-4CA7-AC66-C163CA22C758}"/>
              </a:ext>
            </a:extLst>
          </p:cNvPr>
          <p:cNvGraphicFramePr>
            <a:graphicFrameLocks noGrp="1"/>
          </p:cNvGraphicFramePr>
          <p:nvPr>
            <p:extLst>
              <p:ext uri="{D42A27DB-BD31-4B8C-83A1-F6EECF244321}">
                <p14:modId xmlns:p14="http://schemas.microsoft.com/office/powerpoint/2010/main" val="2481811957"/>
              </p:ext>
            </p:extLst>
          </p:nvPr>
        </p:nvGraphicFramePr>
        <p:xfrm>
          <a:off x="1118586" y="1923895"/>
          <a:ext cx="9320813" cy="2225428"/>
        </p:xfrm>
        <a:graphic>
          <a:graphicData uri="http://schemas.openxmlformats.org/drawingml/2006/table">
            <a:tbl>
              <a:tblPr firstRow="1" bandRow="1">
                <a:tableStyleId>{D7AC3CCA-C797-4891-BE02-D94E43425B78}</a:tableStyleId>
              </a:tblPr>
              <a:tblGrid>
                <a:gridCol w="2629549">
                  <a:extLst>
                    <a:ext uri="{9D8B030D-6E8A-4147-A177-3AD203B41FA5}">
                      <a16:colId xmlns:a16="http://schemas.microsoft.com/office/drawing/2014/main" val="20000"/>
                    </a:ext>
                  </a:extLst>
                </a:gridCol>
                <a:gridCol w="887239">
                  <a:extLst>
                    <a:ext uri="{9D8B030D-6E8A-4147-A177-3AD203B41FA5}">
                      <a16:colId xmlns:a16="http://schemas.microsoft.com/office/drawing/2014/main" val="20001"/>
                    </a:ext>
                  </a:extLst>
                </a:gridCol>
                <a:gridCol w="1303699">
                  <a:extLst>
                    <a:ext uri="{9D8B030D-6E8A-4147-A177-3AD203B41FA5}">
                      <a16:colId xmlns:a16="http://schemas.microsoft.com/office/drawing/2014/main" val="20002"/>
                    </a:ext>
                  </a:extLst>
                </a:gridCol>
                <a:gridCol w="891861">
                  <a:extLst>
                    <a:ext uri="{9D8B030D-6E8A-4147-A177-3AD203B41FA5}">
                      <a16:colId xmlns:a16="http://schemas.microsoft.com/office/drawing/2014/main" val="20003"/>
                    </a:ext>
                  </a:extLst>
                </a:gridCol>
                <a:gridCol w="1031713">
                  <a:extLst>
                    <a:ext uri="{9D8B030D-6E8A-4147-A177-3AD203B41FA5}">
                      <a16:colId xmlns:a16="http://schemas.microsoft.com/office/drawing/2014/main" val="20004"/>
                    </a:ext>
                  </a:extLst>
                </a:gridCol>
                <a:gridCol w="2576752">
                  <a:extLst>
                    <a:ext uri="{9D8B030D-6E8A-4147-A177-3AD203B41FA5}">
                      <a16:colId xmlns:a16="http://schemas.microsoft.com/office/drawing/2014/main" val="20005"/>
                    </a:ext>
                  </a:extLst>
                </a:gridCol>
              </a:tblGrid>
              <a:tr h="517754">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Feature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3GPP</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Release</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Priority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2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(GCF / PTCRB)</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rPr>
                        <a:t>Verified TC #</a:t>
                      </a:r>
                      <a:endParaRPr kumimoji="0" lang="en-US" altLang="en-US" sz="1400" b="1" i="0" u="none" strike="noStrike" cap="none" normalizeH="0" baseline="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Progress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tc>
                  <a:txBody>
                    <a:bodyPr/>
                    <a:lstStyle>
                      <a:lvl1pPr>
                        <a:spcBef>
                          <a:spcPct val="20000"/>
                        </a:spcBef>
                        <a:buSzPct val="90000"/>
                        <a:defRPr sz="2000">
                          <a:solidFill>
                            <a:srgbClr val="404040"/>
                          </a:solidFill>
                          <a:latin typeface="Calibri" panose="020F0502020204030204" pitchFamily="34" charset="0"/>
                        </a:defRPr>
                      </a:lvl1pPr>
                      <a:lvl2pPr marL="742950" indent="-285750">
                        <a:spcBef>
                          <a:spcPct val="20000"/>
                        </a:spcBef>
                        <a:buClr>
                          <a:schemeClr val="tx2"/>
                        </a:buClr>
                        <a:buSzPct val="120000"/>
                        <a:buFont typeface="Arial" panose="020B0604020202020204" pitchFamily="34" charset="0"/>
                        <a:defRPr>
                          <a:solidFill>
                            <a:srgbClr val="404040"/>
                          </a:solidFill>
                          <a:latin typeface="Calibri" panose="020F0502020204030204" pitchFamily="34" charset="0"/>
                        </a:defRPr>
                      </a:lvl2pPr>
                      <a:lvl3pPr marL="11430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3pPr>
                      <a:lvl4pPr marL="16002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4pPr>
                      <a:lvl5pPr marL="2057400" indent="-228600">
                        <a:spcBef>
                          <a:spcPct val="20000"/>
                        </a:spcBef>
                        <a:buClr>
                          <a:schemeClr val="tx2"/>
                        </a:buClr>
                        <a:buSzPct val="120000"/>
                        <a:buFont typeface="Arial" panose="020B0604020202020204" pitchFamily="34" charset="0"/>
                        <a:defRPr sz="1400">
                          <a:solidFill>
                            <a:srgbClr val="404040"/>
                          </a:solidFill>
                          <a:latin typeface="Calibri" panose="020F0502020204030204" pitchFamily="34" charset="0"/>
                        </a:defRPr>
                      </a:lvl5pPr>
                      <a:lvl6pPr marL="25146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6pPr>
                      <a:lvl7pPr marL="29718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7pPr>
                      <a:lvl8pPr marL="34290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8pPr>
                      <a:lvl9pPr marL="3886200" indent="-228600" eaLnBrk="0" fontAlgn="base" hangingPunct="0">
                        <a:spcBef>
                          <a:spcPct val="20000"/>
                        </a:spcBef>
                        <a:spcAft>
                          <a:spcPct val="0"/>
                        </a:spcAft>
                        <a:buClr>
                          <a:schemeClr val="tx2"/>
                        </a:buClr>
                        <a:buSzPct val="120000"/>
                        <a:buFont typeface="Arial" panose="020B0604020202020204" pitchFamily="34" charset="0"/>
                        <a:defRPr sz="1400">
                          <a:solidFill>
                            <a:srgbClr val="40404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rPr>
                        <a:t>Comments</a:t>
                      </a:r>
                      <a:endParaRPr kumimoji="0" lang="en-US" altLang="en-US" sz="1400" b="1" i="0" u="none" strike="noStrike" cap="none" normalizeH="0" baseline="0" dirty="0">
                        <a:ln>
                          <a:noFill/>
                        </a:ln>
                        <a:solidFill>
                          <a:srgbClr val="17375E"/>
                        </a:solidFill>
                        <a:effectLst/>
                        <a:latin typeface="Arial" panose="020B0604020202020204" pitchFamily="34" charset="0"/>
                        <a:cs typeface="Arial" panose="020B0604020202020204" pitchFamily="34" charset="0"/>
                      </a:endParaRPr>
                    </a:p>
                  </a:txBody>
                  <a:tcPr marT="45490" marB="45490" horzOverflow="overflow">
                    <a:solidFill>
                      <a:schemeClr val="accent6">
                        <a:lumMod val="40000"/>
                        <a:lumOff val="60000"/>
                      </a:schemeClr>
                    </a:solidFill>
                  </a:tcPr>
                </a:tc>
                <a:extLst>
                  <a:ext uri="{0D108BD9-81ED-4DB2-BD59-A6C34878D82A}">
                    <a16:rowId xmlns:a16="http://schemas.microsoft.com/office/drawing/2014/main" val="10000"/>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MCData</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Rel-14</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WI-329</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 / 28</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+4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4277717296"/>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defRPr/>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MCPTT </a:t>
                      </a:r>
                      <a:r>
                        <a:rPr kumimoji="0" lang="en-GB" altLang="en-US" sz="14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enh</a:t>
                      </a: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over LTE</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Rel-15</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WI-330</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 / 22</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+3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3125943899"/>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Inter-RAT handover from NR/5GC to EN-DC</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516_HO</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 / 1</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+1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8676674"/>
                  </a:ext>
                </a:extLst>
              </a:tr>
              <a:tr h="396698">
                <a:tc>
                  <a:txBody>
                    <a:bodyPr/>
                    <a:lstStyle/>
                    <a:p>
                      <a:pPr marL="0" marR="0" lvl="0" indent="0" algn="l" defTabSz="914400" rtl="0" eaLnBrk="0" fontAlgn="base" latinLnBrk="0" hangingPunct="0">
                        <a:lnSpc>
                          <a:spcPct val="100000"/>
                        </a:lnSpc>
                        <a:spcBef>
                          <a:spcPct val="20000"/>
                        </a:spcBef>
                        <a:spcAft>
                          <a:spcPct val="0"/>
                        </a:spcAft>
                        <a:buClrTx/>
                        <a:buSzPct val="90000"/>
                        <a:buFontTx/>
                        <a:buNone/>
                        <a:tabLst/>
                      </a:pPr>
                      <a:r>
                        <a:rPr kumimoji="0" lang="en-GB" altLang="en-US" sz="14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5G private network</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Rel-16</a:t>
                      </a:r>
                    </a:p>
                  </a:txBody>
                  <a:tcPr marT="45430" marB="45430"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519</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r>
                        <a:rPr kumimoji="0" lang="en-GB" altLang="en-US" sz="14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 / 6</a:t>
                      </a:r>
                    </a:p>
                  </a:txBody>
                  <a:tcPr marT="45435" marB="45435" horzOverflow="overflow"/>
                </a:tc>
                <a:tc>
                  <a:txBody>
                    <a:bodyPr/>
                    <a:lstStyle/>
                    <a:p>
                      <a:pPr marL="0" marR="0" lvl="0" indent="0" algn="ctr" defTabSz="914400" rtl="0" eaLnBrk="0" fontAlgn="base" latinLnBrk="0" hangingPunct="0">
                        <a:lnSpc>
                          <a:spcPct val="100000"/>
                        </a:lnSpc>
                        <a:spcBef>
                          <a:spcPct val="20000"/>
                        </a:spcBef>
                        <a:spcAft>
                          <a:spcPct val="0"/>
                        </a:spcAft>
                        <a:buClrTx/>
                        <a:buSzPct val="90000"/>
                        <a:buFontTx/>
                        <a:buNone/>
                        <a:tabLst/>
                      </a:pPr>
                      <a:endParaRPr kumimoji="0" lang="en-GB" altLang="en-US" sz="1400" b="1" i="0" u="none" strike="noStrike" cap="none" normalizeH="0" baseline="0" dirty="0">
                        <a:ln>
                          <a:noFill/>
                        </a:ln>
                        <a:solidFill>
                          <a:srgbClr val="FF0000"/>
                        </a:solidFill>
                        <a:effectLst/>
                        <a:latin typeface="Arial" panose="020B0604020202020204" pitchFamily="34" charset="0"/>
                        <a:cs typeface="Arial" panose="020B0604020202020204" pitchFamily="34" charset="0"/>
                      </a:endParaRPr>
                    </a:p>
                  </a:txBody>
                  <a:tcPr marT="45633" marB="45633"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1" i="0" u="none" strike="noStrike" cap="none" normalizeH="0" baseline="0" dirty="0">
                          <a:ln>
                            <a:noFill/>
                          </a:ln>
                          <a:solidFill>
                            <a:srgbClr val="0000FF"/>
                          </a:solidFill>
                          <a:effectLst/>
                          <a:latin typeface="Arial" panose="020B0604020202020204" pitchFamily="34" charset="0"/>
                          <a:cs typeface="Arial" panose="020B0604020202020204" pitchFamily="34" charset="0"/>
                        </a:rPr>
                        <a:t>+5 under verification</a:t>
                      </a:r>
                      <a:endParaRPr kumimoji="0" lang="en-US" altLang="en-US" sz="1400" b="0" i="0" u="none" strike="noStrike" cap="none" normalizeH="0" baseline="0" dirty="0">
                        <a:ln>
                          <a:noFill/>
                        </a:ln>
                        <a:solidFill>
                          <a:srgbClr val="0000FF"/>
                        </a:solidFill>
                        <a:effectLst/>
                        <a:latin typeface="Arial" panose="020B0604020202020204" pitchFamily="34" charset="0"/>
                        <a:cs typeface="Arial" panose="020B0604020202020204" pitchFamily="34" charset="0"/>
                      </a:endParaRPr>
                    </a:p>
                  </a:txBody>
                  <a:tcPr marT="45633" marB="45633" horzOverflow="overflow"/>
                </a:tc>
                <a:extLst>
                  <a:ext uri="{0D108BD9-81ED-4DB2-BD59-A6C34878D82A}">
                    <a16:rowId xmlns:a16="http://schemas.microsoft.com/office/drawing/2014/main" val="631861340"/>
                  </a:ext>
                </a:extLst>
              </a:tr>
            </a:tbl>
          </a:graphicData>
        </a:graphic>
      </p:graphicFrame>
      <p:sp>
        <p:nvSpPr>
          <p:cNvPr id="9" name="Title 1">
            <a:extLst>
              <a:ext uri="{FF2B5EF4-FFF2-40B4-BE49-F238E27FC236}">
                <a16:creationId xmlns:a16="http://schemas.microsoft.com/office/drawing/2014/main" id="{AECE3115-E7A1-49F4-A9A2-E5E86D3768BB}"/>
              </a:ext>
            </a:extLst>
          </p:cNvPr>
          <p:cNvSpPr>
            <a:spLocks noGrp="1"/>
          </p:cNvSpPr>
          <p:nvPr>
            <p:ph type="title"/>
          </p:nvPr>
        </p:nvSpPr>
        <p:spPr>
          <a:xfrm>
            <a:off x="593453" y="0"/>
            <a:ext cx="7753842" cy="1143000"/>
          </a:xfrm>
        </p:spPr>
        <p:txBody>
          <a:bodyPr/>
          <a:lstStyle/>
          <a:p>
            <a:pPr eaLnBrk="1" hangingPunct="1"/>
            <a:r>
              <a:rPr lang="en-US" altLang="en-US" dirty="0"/>
              <a:t>TTCN verification</a:t>
            </a:r>
            <a:br>
              <a:rPr lang="en-US" altLang="en-US" dirty="0"/>
            </a:br>
            <a:r>
              <a:rPr lang="en-US" altLang="en-US" sz="3200" dirty="0"/>
              <a:t>Progress for period: 4</a:t>
            </a:r>
            <a:r>
              <a:rPr lang="en-US" altLang="en-US" sz="3200" baseline="30000" dirty="0"/>
              <a:t>th</a:t>
            </a:r>
            <a:r>
              <a:rPr lang="en-US" altLang="en-US" sz="3200" dirty="0"/>
              <a:t> May --&gt;</a:t>
            </a:r>
            <a:r>
              <a:rPr lang="en-US" altLang="en-US" sz="3200" dirty="0">
                <a:sym typeface="Wingdings" panose="05000000000000000000" pitchFamily="2" charset="2"/>
              </a:rPr>
              <a:t> 10</a:t>
            </a:r>
            <a:r>
              <a:rPr lang="en-US" altLang="en-US" sz="3200" baseline="30000" dirty="0">
                <a:sym typeface="Wingdings" panose="05000000000000000000" pitchFamily="2" charset="2"/>
              </a:rPr>
              <a:t>th</a:t>
            </a:r>
            <a:r>
              <a:rPr lang="en-US" altLang="en-US" sz="3200" dirty="0">
                <a:sym typeface="Wingdings" panose="05000000000000000000" pitchFamily="2" charset="2"/>
              </a:rPr>
              <a:t> Aug</a:t>
            </a:r>
            <a:r>
              <a:rPr lang="en-US" altLang="en-US" sz="3200" dirty="0"/>
              <a:t>’22</a:t>
            </a:r>
            <a:endParaRPr lang="en-US" altLang="en-US" sz="40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10096</TotalTime>
  <Words>3858</Words>
  <Application>Microsoft Office PowerPoint</Application>
  <PresentationFormat>Widescreen</PresentationFormat>
  <Paragraphs>1227</Paragraphs>
  <Slides>19</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 </vt:lpstr>
      <vt:lpstr>Arial</vt:lpstr>
      <vt:lpstr>Calibri</vt:lpstr>
      <vt:lpstr>Calibri Light</vt:lpstr>
      <vt:lpstr>Times New Roman</vt:lpstr>
      <vt:lpstr>Wingdings</vt:lpstr>
      <vt:lpstr>Office Theme</vt:lpstr>
      <vt:lpstr>MCC TF160 Status Report  </vt:lpstr>
      <vt:lpstr>PowerPoint Presentation</vt:lpstr>
      <vt:lpstr>PowerPoint Presentation</vt:lpstr>
      <vt:lpstr>PowerPoint Presentation</vt:lpstr>
      <vt:lpstr>TTCN development  Progress for period: Jun to Aug’22</vt:lpstr>
      <vt:lpstr>TTCN verification Progress for period: 4th May --&gt; 10th Aug’22</vt:lpstr>
      <vt:lpstr>TTCN verification Progress for period: 4th May --&gt; 10th Aug’22</vt:lpstr>
      <vt:lpstr>TTCN verification Progress for period: 4th May --&gt; 10th Aug’22</vt:lpstr>
      <vt:lpstr>TTCN verification Progress for period: 4th May --&gt; 10th Aug’22</vt:lpstr>
      <vt:lpstr>PowerPoint Presentation</vt:lpstr>
      <vt:lpstr>PowerPoint Presentation</vt:lpstr>
      <vt:lpstr>PowerPoint Presentation</vt:lpstr>
      <vt:lpstr>Preparing for 2023 TTCN Work Overview</vt:lpstr>
      <vt:lpstr>PowerPoint Presentation</vt:lpstr>
      <vt:lpstr>PowerPoint Presentation</vt:lpstr>
      <vt:lpstr>PowerPoint Presentation</vt:lpstr>
      <vt:lpstr>Annexes</vt:lpstr>
      <vt:lpstr>TTCN deliveries and baseline 2022 schedule</vt:lpstr>
      <vt:lpstr>5GS Rel-15 – Protocol test case numbers After RAN5#96-e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 TF160</cp:lastModifiedBy>
  <cp:revision>672</cp:revision>
  <cp:lastPrinted>2022-08-11T08:29:18Z</cp:lastPrinted>
  <dcterms:created xsi:type="dcterms:W3CDTF">2010-02-05T13:52:04Z</dcterms:created>
  <dcterms:modified xsi:type="dcterms:W3CDTF">2022-09-09T12:34:44Z</dcterms:modified>
  <cp:contentStatus>Template 2017</cp:contentStatus>
</cp:coreProperties>
</file>