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5"/>
  </p:notesMasterIdLst>
  <p:sldIdLst>
    <p:sldId id="275" r:id="rId3"/>
    <p:sldId id="276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24-Aug-22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RAN5#96-e Meeting SIG Session 4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 dirty="0">
                <a:ea typeface="MS PGothic" panose="020B0600070205080204" pitchFamily="34" charset="-128"/>
              </a:rPr>
              <a:t>24 Aug 13 – 15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22860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866776"/>
            <a:ext cx="11184467" cy="5667374"/>
          </a:xfrm>
        </p:spPr>
        <p:txBody>
          <a:bodyPr/>
          <a:lstStyle/>
          <a:p>
            <a:r>
              <a:rPr lang="en-US" sz="2400" dirty="0"/>
              <a:t>SIG CR status review &amp; conclusion</a:t>
            </a:r>
          </a:p>
          <a:p>
            <a:pPr lvl="1"/>
            <a:r>
              <a:rPr lang="en-US" sz="1867" dirty="0"/>
              <a:t>Withdrawal notification</a:t>
            </a:r>
          </a:p>
          <a:p>
            <a:pPr lvl="1"/>
            <a:r>
              <a:rPr lang="en-US" sz="1867" dirty="0"/>
              <a:t>Deferred/Flagged CRs needing meeting input</a:t>
            </a:r>
          </a:p>
          <a:p>
            <a:pPr lvl="2"/>
            <a:r>
              <a:rPr lang="en-US" sz="1600" dirty="0"/>
              <a:t>R5-225057; R5-223989; R5-22399 (MediaTek) </a:t>
            </a:r>
            <a:r>
              <a:rPr lang="en-US" sz="1600" dirty="0">
                <a:solidFill>
                  <a:srgbClr val="FF0000"/>
                </a:solidFill>
              </a:rPr>
              <a:t>- Flagged</a:t>
            </a:r>
          </a:p>
          <a:p>
            <a:pPr lvl="2"/>
            <a:r>
              <a:rPr lang="en-US" sz="1600" dirty="0"/>
              <a:t>R5-224661 (Starpoint)</a:t>
            </a:r>
          </a:p>
          <a:p>
            <a:pPr lvl="2"/>
            <a:endParaRPr lang="en-US" sz="268" dirty="0"/>
          </a:p>
          <a:p>
            <a:pPr lvl="1"/>
            <a:r>
              <a:rPr lang="en-US" sz="1870" dirty="0"/>
              <a:t>Update on discussion paper outcomes/actions</a:t>
            </a:r>
          </a:p>
          <a:p>
            <a:pPr lvl="2"/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</a:rPr>
              <a:t>None</a:t>
            </a:r>
          </a:p>
          <a:p>
            <a:pPr lvl="1"/>
            <a:r>
              <a:rPr lang="en-US" sz="1867" dirty="0">
                <a:latin typeface="Calibri" panose="020F0502020204030204" pitchFamily="34" charset="0"/>
              </a:rPr>
              <a:t>Outgoing LS</a:t>
            </a:r>
          </a:p>
          <a:p>
            <a:pPr lvl="2"/>
            <a:r>
              <a:rPr lang="en-US" sz="1600" dirty="0">
                <a:latin typeface="Calibri" panose="020F0502020204030204" pitchFamily="34" charset="0"/>
              </a:rPr>
              <a:t>None</a:t>
            </a:r>
          </a:p>
          <a:p>
            <a:endParaRPr lang="en-US" sz="2400" dirty="0">
              <a:latin typeface="Calibri" panose="020F0502020204030204" pitchFamily="34" charset="0"/>
            </a:endParaRPr>
          </a:p>
          <a:p>
            <a:r>
              <a:rPr lang="en-US" sz="2400" dirty="0">
                <a:latin typeface="Calibri" panose="020F0502020204030204" pitchFamily="34" charset="0"/>
              </a:rPr>
              <a:t>TTCN Sidebar outcomes</a:t>
            </a:r>
          </a:p>
          <a:p>
            <a:r>
              <a:rPr lang="en-US" sz="2400" dirty="0">
                <a:latin typeface="Calibri" panose="020F0502020204030204" pitchFamily="34" charset="0"/>
              </a:rPr>
              <a:t>SIG Action Point review &amp; update</a:t>
            </a:r>
          </a:p>
          <a:p>
            <a:r>
              <a:rPr lang="en-US" sz="2400" dirty="0">
                <a:latin typeface="Calibri" panose="020F0502020204030204" pitchFamily="34" charset="0"/>
              </a:rPr>
              <a:t>Any other topics (on request – if time permits)</a:t>
            </a:r>
            <a:endParaRPr lang="en-US" sz="2400" dirty="0"/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23880610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28844</TotalTime>
  <Words>78</Words>
  <Application>Microsoft Office PowerPoint</Application>
  <PresentationFormat>Widescreen</PresentationFormat>
  <Paragraphs>19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RAN5#96-e Meeting SIG Session 4  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551</cp:revision>
  <dcterms:created xsi:type="dcterms:W3CDTF">2018-05-24T11:49:12Z</dcterms:created>
  <dcterms:modified xsi:type="dcterms:W3CDTF">2022-08-24T12:41:00Z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