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80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22-Aug-22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22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628649"/>
            <a:ext cx="11184467" cy="5943601"/>
          </a:xfrm>
        </p:spPr>
        <p:txBody>
          <a:bodyPr/>
          <a:lstStyle/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None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Update on discussion paper outcomes/actions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Redcap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R5-224323 Discussion paper for handling legacy test case for Redcap Only UE (Qualcomm)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R5-224700 Discussion paper on legacy test cases adjustment for Redcap (Huawei, Hisilicon)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SNPN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R5-224322 Way Forward for Rel-15 NR Tests Applicability on SNPN Only UE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IMS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R5-224660 On the implementation complexity of some IMS emergency over 5G test cases (TF160)</a:t>
            </a:r>
          </a:p>
          <a:p>
            <a:pPr lvl="3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TC 10.6 – Hellen to work with TP vendors and TC author about feasibility of keeping the TC in TS 34.229-5 ??</a:t>
            </a:r>
          </a:p>
          <a:p>
            <a:pPr lvl="3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TCs 10.11 and 10.15 – 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Eniko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, Calle to work with TC authors in planning to add equivalent test cases in TS 38.523-1 ??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R5-225201r1 NG.114 MNO provisioning (Ericsson)</a:t>
            </a:r>
          </a:p>
          <a:p>
            <a:r>
              <a:rPr lang="en-US" sz="2533" dirty="0">
                <a:latin typeface="Calibri" panose="020F0502020204030204" pitchFamily="34" charset="0"/>
                <a:ea typeface="Calibri" panose="020F0502020204030204" pitchFamily="34" charset="0"/>
              </a:rPr>
              <a:t>Discussion on contentious CRs (on request – if time permits)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???</a:t>
            </a:r>
          </a:p>
          <a:p>
            <a:r>
              <a:rPr lang="en-US" sz="2533" dirty="0">
                <a:latin typeface="Calibri" panose="020F0502020204030204" pitchFamily="34" charset="0"/>
                <a:ea typeface="Calibri" panose="020F0502020204030204" pitchFamily="34" charset="0"/>
              </a:rPr>
              <a:t>Any other topics (on request – if time permits)</a:t>
            </a:r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3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28190</TotalTime>
  <Words>172</Words>
  <Application>Microsoft Office PowerPoint</Application>
  <PresentationFormat>Widescreen</PresentationFormat>
  <Paragraphs>22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SIG Session 3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594</cp:revision>
  <dcterms:created xsi:type="dcterms:W3CDTF">2018-05-24T11:49:12Z</dcterms:created>
  <dcterms:modified xsi:type="dcterms:W3CDTF">2022-08-22T12:40:13Z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