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80" r:id="rId4"/>
    <p:sldId id="281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17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34.229-1 CR - Corrections to IMS session timer test case 22.7 (TF160 - changes proposed R5-224389r1 for TC 7.33 must be applied to TC 22.7, common TTCN implementation) </a:t>
            </a:r>
          </a:p>
          <a:p>
            <a:pPr lvl="1"/>
            <a:r>
              <a:rPr lang="en-US" sz="1867" dirty="0"/>
              <a:t>TS 34.229-1 CR -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Correction to annexure A.2.3 and A.3.1</a:t>
            </a:r>
            <a:r>
              <a:rPr lang="en-US" sz="1867" dirty="0"/>
              <a:t> (Keysight – needed for TTCN implementation, associated with TTCN CR R5s220959; supported by TF160)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Rel-15/16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R5-224432r2 Proposal for new IMS test cases related to Unified Access Control (NTT DoCoMo)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SDT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R5-224325 Discussion paper on TLB mode for SDT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R5-224323 Discussion paper for handling legacy test case for Redcap Only UE (Qualcomm)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R5-224700 Discussion paper on legacy test cases adjustment for Redcap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SNPN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R5-224322 Way Forward for Rel-15 NR Tests Applicability on SNPN Only UE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IMS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R5-224324 Encoding of USSD string in SIP Invite for USSD call (Qualcomm)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R%-224660 On the implementation complexity of some IMS emergency over 5G test cases (TF160)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3288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28113</TotalTime>
  <Words>217</Words>
  <Application>Microsoft Office PowerPoint</Application>
  <PresentationFormat>Widescreen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2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588</cp:revision>
  <dcterms:created xsi:type="dcterms:W3CDTF">2018-05-24T11:49:12Z</dcterms:created>
  <dcterms:modified xsi:type="dcterms:W3CDTF">2022-08-17T12:04:34Z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