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80" r:id="rId4"/>
    <p:sldId id="281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17" autoAdjust="0"/>
    <p:restoredTop sz="94660"/>
  </p:normalViewPr>
  <p:slideViewPr>
    <p:cSldViewPr snapToGrid="0">
      <p:cViewPr>
        <p:scale>
          <a:sx n="57" d="100"/>
          <a:sy n="57" d="100"/>
        </p:scale>
        <p:origin x="113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17-Aug-22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SIG Session 2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17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628649"/>
            <a:ext cx="11184467" cy="5943601"/>
          </a:xfrm>
        </p:spPr>
        <p:txBody>
          <a:bodyPr/>
          <a:lstStyle/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TS 34.229-1 CR - Corrections to IMS session timer test case 22.7 (TF160 - changes proposed R5-224389r1 for TC 7.33 must be applied to TC 22.7, common TTCN implementation) </a:t>
            </a:r>
            <a:r>
              <a:rPr lang="en-US" sz="1867" dirty="0">
                <a:solidFill>
                  <a:srgbClr val="FF0000"/>
                </a:solidFill>
              </a:rPr>
              <a:t>– approved, assigned R5-225258</a:t>
            </a:r>
          </a:p>
          <a:p>
            <a:pPr lvl="1"/>
            <a:r>
              <a:rPr lang="en-US" sz="1867" dirty="0"/>
              <a:t>TS 34.229-1 CR -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Correction to annexure A.2.3 and A.3.1</a:t>
            </a:r>
            <a:r>
              <a:rPr lang="en-US" sz="1867" dirty="0"/>
              <a:t> (Keysight – needed for TTCN implementation, associated with TTCN CR R5s220959; supported by TF160) </a:t>
            </a:r>
            <a:r>
              <a:rPr lang="en-US" sz="1867" dirty="0">
                <a:solidFill>
                  <a:srgbClr val="FF0000"/>
                </a:solidFill>
              </a:rPr>
              <a:t>– approved, assigned R5-225259</a:t>
            </a:r>
          </a:p>
          <a:p>
            <a:r>
              <a:rPr lang="en-US" sz="2400" dirty="0">
                <a:solidFill>
                  <a:srgbClr val="FF0000"/>
                </a:solidFill>
              </a:rPr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Rel-15/16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R5-224432r2 Proposal for new IMS test cases related to Unified Access Control (NTT DoCoMo) –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way forward to add Rel-16 TC only covering AC9. </a:t>
            </a:r>
            <a:r>
              <a:rPr lang="en-US" sz="1467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CRs R5-224434 &amp; R5-224436 to be reissued with TC clause numbers 11.3.10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(noted)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SDT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R5-224325 Discussion paper on TLB mode for SDT –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duplicate to midweek session agenda. Qualcomm to notify RF group of SIG conclusion of ‘Option 1’ on the </a:t>
            </a:r>
            <a:r>
              <a:rPr lang="en-US" sz="1467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EMEET reflector</a:t>
            </a:r>
            <a:endParaRPr lang="en-US" sz="146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Redcap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R5-224323 Discussion paper for handling legacy test case for Redcap Only UE (Qualcomm) –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deferred for dedicated CC on Thu 14 – 15:30 UTC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R5-224700 Discussion paper on legacy test cases adjustment for Redcap (Huawei, 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) -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deferred for dedicated CC on Thu 14 – 15:30 UTC</a:t>
            </a:r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628649"/>
            <a:ext cx="11184467" cy="6608492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</a:rPr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SNPN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R5-224322 Way Forward for Rel-15 NR Tests Applicability on SNPN Only UE (Qualcomm) -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deferred for dedicated CC on Thu 14 – 15:30 UTC</a:t>
            </a:r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IMS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R5-224324 Encoding of USSD string in SIP Invite for USSD call (Qualcomm) –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noted, proposal accepted, </a:t>
            </a:r>
            <a:r>
              <a:rPr lang="en-US" sz="1467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late </a:t>
            </a:r>
            <a:r>
              <a:rPr lang="en-US" sz="1467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tdoc</a:t>
            </a:r>
            <a:r>
              <a:rPr lang="en-US" sz="1467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for 2 CRs to implement the proposal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Expectation is TTCN will enable both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bevaviours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R5-224660 On the implementation complexity of some IMS emergency over 5G test cases (TF160) 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TC 10.6 – Hellen to work with TP vendors and TC author about feasibility of keeping the TC in TS 34.229-5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TCs 10.7 &amp; 10.8 – Action point assigned to R&amp;S to submit CRs proposing to void TCs 10.7 &amp; 10.8 in TS 34.229-5, update  TS 38.523-1 TCs 11.4.3 &amp; 11.4.5 with relevant TS 24.229 conformance requirements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TCs 10.11 and 10.15 –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Eniko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Calle to work with TC authors in planning to add equivalent test cases in TS 38.523-1</a:t>
            </a: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R5-225201 NG.114 MNO provisioning 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deferred to SIG Session 3. Ericsson to update the discussion document with exact scope and impact of the proposal. A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Discussion on contentious CRs (on request – if time permits)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R5-224374 Add new LTE Multi-SIM test case 9.2.3.1.29 (China Telecom) </a:t>
            </a:r>
          </a:p>
          <a:p>
            <a:pPr lvl="2"/>
            <a:r>
              <a:rPr lang="en-US" sz="1334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multi-SIM test case test method based on varying power levels for PLMN selection may not be feasible</a:t>
            </a:r>
          </a:p>
          <a:p>
            <a:pPr lvl="2"/>
            <a:r>
              <a:rPr lang="en-US" sz="1334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Multi-SIM configuration basic parameters expected to be support by UE can be checked for certain value, others may be only for presence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R5-225176 New test procedure 4.9.15a (Ericsson) – </a:t>
            </a:r>
            <a:r>
              <a:rPr lang="en-US" sz="18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 withdrawn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73288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28329</TotalTime>
  <Words>502</Words>
  <Application>Microsoft Office PowerPoint</Application>
  <PresentationFormat>Widescreen</PresentationFormat>
  <Paragraphs>33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SIG Session 2 Outcomes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601</cp:revision>
  <dcterms:created xsi:type="dcterms:W3CDTF">2018-05-24T11:49:12Z</dcterms:created>
  <dcterms:modified xsi:type="dcterms:W3CDTF">2022-08-17T15:44:53Z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