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5"/>
  </p:notesMasterIdLst>
  <p:sldIdLst>
    <p:sldId id="275" r:id="rId3"/>
    <p:sldId id="280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15-Aug-22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RAN5#96-e Meeting SIG Session 1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 dirty="0">
                <a:ea typeface="MS PGothic" panose="020B0600070205080204" pitchFamily="34" charset="-128"/>
              </a:rPr>
              <a:t>15 Aug 14:15 – 15:15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6750" y="628649"/>
            <a:ext cx="11184467" cy="5943601"/>
          </a:xfrm>
        </p:spPr>
        <p:txBody>
          <a:bodyPr/>
          <a:lstStyle/>
          <a:p>
            <a:r>
              <a:rPr lang="en-US" sz="2400" dirty="0"/>
              <a:t>Review of SIG Action Points (meeting handling/SIG folder)</a:t>
            </a:r>
          </a:p>
          <a:p>
            <a:r>
              <a:rPr lang="en-US" sz="2400" dirty="0"/>
              <a:t>Incoming LS</a:t>
            </a:r>
          </a:p>
          <a:p>
            <a:pPr lvl="1"/>
            <a:r>
              <a:rPr lang="en-US" sz="1867" dirty="0"/>
              <a:t>R5-223914 Reply LS on V2X PC5 link for unicast communication with null security algorithm (CT1)</a:t>
            </a:r>
          </a:p>
          <a:p>
            <a:pPr lvl="1"/>
            <a:r>
              <a:rPr lang="en-US" sz="1867" dirty="0"/>
              <a:t>R5-223923 Reply LS on V2X PC5 link for unicast communication with null security algorithm (SA3)</a:t>
            </a:r>
          </a:p>
          <a:p>
            <a:r>
              <a:rPr lang="en-US" sz="2400" dirty="0"/>
              <a:t>Late </a:t>
            </a:r>
            <a:r>
              <a:rPr lang="en-US" sz="2400" dirty="0" err="1"/>
              <a:t>tdoc</a:t>
            </a:r>
            <a:r>
              <a:rPr lang="en-US" sz="2400" dirty="0"/>
              <a:t> requests</a:t>
            </a:r>
          </a:p>
          <a:p>
            <a:pPr lvl="1"/>
            <a:r>
              <a:rPr lang="en-US" sz="1867" dirty="0"/>
              <a:t>TS 38.523-1 CR - Correction to EPS Fallback TC 11.1.3a (Ericsson – needed for TTCN implementation, supported by TF160)</a:t>
            </a:r>
          </a:p>
          <a:p>
            <a:pPr lvl="1"/>
            <a:r>
              <a:rPr lang="en-US" sz="1867" dirty="0"/>
              <a:t>TS 38.523-1 CR – Correction to RRC Handover TC 8.1.4.2.1.2 (R&amp;S – supporting verification)</a:t>
            </a:r>
          </a:p>
          <a:p>
            <a:r>
              <a:rPr lang="en-US" sz="2400" dirty="0">
                <a:solidFill>
                  <a:srgbClr val="FF0000"/>
                </a:solidFill>
              </a:rPr>
              <a:t>Discussion Papers 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Rel-15/16 5G NR</a:t>
            </a:r>
          </a:p>
          <a:p>
            <a:pPr lvl="2"/>
            <a:r>
              <a:rPr lang="en-US" sz="1467">
                <a:latin typeface="Calibri" panose="020F0502020204030204" pitchFamily="34" charset="0"/>
                <a:ea typeface="Calibri" panose="020F0502020204030204" pitchFamily="34" charset="0"/>
              </a:rPr>
              <a:t>R5-224432r1 </a:t>
            </a:r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Proposal for new IMS test cases related to Unified Access Control (NTT DoCoMo)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R5-224480 OTA environment limitations and test case status (R&amp;S)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SDT</a:t>
            </a:r>
          </a:p>
          <a:p>
            <a:pPr lvl="2"/>
            <a:r>
              <a:rPr lang="en-US" sz="1467" dirty="0">
                <a:latin typeface="Calibri" panose="020F0502020204030204" pitchFamily="34" charset="0"/>
                <a:ea typeface="Calibri" panose="020F0502020204030204" pitchFamily="34" charset="0"/>
              </a:rPr>
              <a:t>R5-224325 Discussion paper on TLB mode for SDT</a:t>
            </a:r>
          </a:p>
          <a:p>
            <a:r>
              <a:rPr lang="en-US" sz="2533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Inclusive Language update</a:t>
            </a:r>
          </a:p>
          <a:p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Discussion on contentious CRs (on request – if time permits)</a:t>
            </a:r>
          </a:p>
        </p:txBody>
      </p:sp>
    </p:spTree>
    <p:extLst>
      <p:ext uri="{BB962C8B-B14F-4D97-AF65-F5344CB8AC3E}">
        <p14:creationId xmlns:p14="http://schemas.microsoft.com/office/powerpoint/2010/main" val="4172938210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28061</TotalTime>
  <Words>167</Words>
  <Application>Microsoft Office PowerPoint</Application>
  <PresentationFormat>Widescreen</PresentationFormat>
  <Paragraphs>20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RAN5#96-e Meeting SIG Session 1  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582</cp:revision>
  <dcterms:created xsi:type="dcterms:W3CDTF">2018-05-24T11:49:12Z</dcterms:created>
  <dcterms:modified xsi:type="dcterms:W3CDTF">2022-08-15T12:07:03Z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