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81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16-Aug-22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1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Aug 14:15 – 15:15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Review of SIG Action Points (meeting handling/SIG folder) – </a:t>
            </a:r>
            <a:r>
              <a:rPr lang="en-US" sz="2400" dirty="0">
                <a:solidFill>
                  <a:srgbClr val="FF0000"/>
                </a:solidFill>
              </a:rPr>
              <a:t>AP#95.01 kept open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R5-223914 Reply LS on V2X PC5 link for unicast communication with null security algorithm (CT1) - </a:t>
            </a:r>
            <a:r>
              <a:rPr lang="en-US" sz="1867" dirty="0">
                <a:solidFill>
                  <a:srgbClr val="FF0000"/>
                </a:solidFill>
              </a:rPr>
              <a:t>noted</a:t>
            </a:r>
          </a:p>
          <a:p>
            <a:pPr lvl="1"/>
            <a:r>
              <a:rPr lang="en-US" sz="1867" dirty="0"/>
              <a:t>R5-223923 Reply LS on V2X PC5 link for unicast communication with null security algorithm (SA3) – </a:t>
            </a:r>
            <a:r>
              <a:rPr lang="en-US" sz="1867" dirty="0">
                <a:solidFill>
                  <a:srgbClr val="FF0000"/>
                </a:solidFill>
              </a:rPr>
              <a:t>noted</a:t>
            </a:r>
          </a:p>
          <a:p>
            <a:pPr lvl="1"/>
            <a:r>
              <a:rPr lang="en-US" sz="2133" dirty="0">
                <a:solidFill>
                  <a:srgbClr val="FF0000"/>
                </a:solidFill>
              </a:rPr>
              <a:t>Lenovo CR R5-224923 updates TC 13.2.4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EPS Fallback TC 11.1.3a (Ericsson – needed for TTCN implementation, supported by TF160) – </a:t>
            </a:r>
            <a:r>
              <a:rPr lang="en-US" sz="1867" dirty="0">
                <a:solidFill>
                  <a:srgbClr val="FF0000"/>
                </a:solidFill>
              </a:rPr>
              <a:t>approved R5-225245</a:t>
            </a:r>
          </a:p>
          <a:p>
            <a:pPr lvl="1"/>
            <a:r>
              <a:rPr lang="en-US" sz="1867" dirty="0"/>
              <a:t>TS 38.523-1 CR – Correction to RRC Handover TC 8.1.4.2.1.2 (R&amp;S – supporting verification) – </a:t>
            </a:r>
            <a:r>
              <a:rPr lang="en-US" sz="1867" dirty="0">
                <a:solidFill>
                  <a:srgbClr val="FF0000"/>
                </a:solidFill>
              </a:rPr>
              <a:t>approved R5-225246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R5-224432 Proposal for new IMS test cases related to Unified Access Control (NTT DoCoMo)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1 needs to be investigated further as it seems to result in duplicated test coverage for AC3 &amp; AC7 in Rel-15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2 accepted, TC to be reviewed in the CR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Deferred to SIG Session 2 CC</a:t>
            </a: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R5-224480 OTA environment limitations and test case status (R&amp;S) -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1 accepted, CRs to be reviewed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Amended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Propsosal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2-1 accepted, to be captured in MH &amp; Meeting Report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AP#95.01 to be kept open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SDT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R5-224325 Discussion paper on TLB mode for SDT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Deferred to SIG Session 2 CC</a:t>
            </a: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Inclusive Language update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TS 38.508-1 CRs proposing inclusive language update need to be withdrawn and resubmitted to RAN5#97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on contentious CRs (on request – if time permits)</a:t>
            </a:r>
          </a:p>
        </p:txBody>
      </p:sp>
    </p:spTree>
    <p:extLst>
      <p:ext uri="{BB962C8B-B14F-4D97-AF65-F5344CB8AC3E}">
        <p14:creationId xmlns:p14="http://schemas.microsoft.com/office/powerpoint/2010/main" val="21452199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28357</TotalTime>
  <Words>286</Words>
  <Application>Microsoft Office PowerPoint</Application>
  <PresentationFormat>Widescreen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1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589</cp:revision>
  <dcterms:created xsi:type="dcterms:W3CDTF">2018-05-24T11:49:12Z</dcterms:created>
  <dcterms:modified xsi:type="dcterms:W3CDTF">2022-08-15T19:13:52Z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