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80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12-Aug-22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1 (Draft v1)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15 Aug 14:15 – 15:15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/>
              <a:t>Review of SIG Action Points (meeting handling/SIG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R5-223914 Reply LS on V2X PC5 link for unicast communication with null security algorithm (CT1) </a:t>
            </a:r>
            <a:endParaRPr lang="en-US" sz="1867" dirty="0">
              <a:solidFill>
                <a:srgbClr val="FF0000"/>
              </a:solidFill>
            </a:endParaRP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38.523-1 CR - Correction to EPS Fallback TC 11.1.3a (Ericsson – needed for TTCN implementation, supported by TF160)</a:t>
            </a:r>
          </a:p>
          <a:p>
            <a:pPr lvl="1"/>
            <a:r>
              <a:rPr lang="en-US" sz="1867" dirty="0"/>
              <a:t>TS 38.523-1 CR – Correction to RRC Handover TC 8.1.4.2.1.2 (R&amp;S – supporting verification)</a:t>
            </a:r>
          </a:p>
          <a:p>
            <a:r>
              <a:rPr lang="en-US" sz="2400" dirty="0">
                <a:solidFill>
                  <a:srgbClr val="FF0000"/>
                </a:solidFill>
              </a:rPr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Rel-15/16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R5-224432 Proposal for new IMS test cases related to Unified Access Control (NTT DoCoMo)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R5-224480 OTA environment limitations and test case status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SDT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R5-224324 Discussion paper on TLB mode for SDT</a:t>
            </a:r>
          </a:p>
          <a:p>
            <a:r>
              <a:rPr lang="en-US" sz="2533" dirty="0">
                <a:latin typeface="Calibri" panose="020F0502020204030204" pitchFamily="34" charset="0"/>
                <a:ea typeface="Calibri" panose="020F0502020204030204" pitchFamily="34" charset="0"/>
              </a:rPr>
              <a:t>•	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Discussion on contentious CRs (on request – if time permits)</a:t>
            </a:r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28049</TotalTime>
  <Words>153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1 (Draft v1)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578</cp:revision>
  <dcterms:created xsi:type="dcterms:W3CDTF">2018-05-24T11:49:12Z</dcterms:created>
  <dcterms:modified xsi:type="dcterms:W3CDTF">2022-08-12T09:53:24Z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