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80" r:id="rId4"/>
    <p:sldId id="27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1 (Draft v1)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>
                <a:ea typeface="MS PGothic" panose="020B0600070205080204" pitchFamily="34" charset="-128"/>
              </a:rPr>
              <a:t>9 May </a:t>
            </a:r>
            <a:r>
              <a:rPr lang="en-GB" altLang="en-US" sz="2400" dirty="0">
                <a:ea typeface="MS PGothic" panose="020B0600070205080204" pitchFamily="34" charset="-128"/>
              </a:rPr>
              <a:t>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R5-222064 NGMN Liaison Statement on Definition of the Testing Framework for 5G Device Network Slicing Pre-Commercial Trials (NGMN)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38.523-1 CR - Correction to NR testcase 7.1.1.1.2 (R&amp;S – supporting verification) – could be included in a revision of R5-222111 ??</a:t>
            </a:r>
          </a:p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General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R5-222805r1 Discussion paper on IMS Data Channel test (Huawei, Hisilicon)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R5-223051 Proposing a new WI for inter-system mobility test cases between untrusted Non-3GPP and 3GPP system (China Telecom)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R5-223261 Discussion paper on RRC DL segmentation test method (MediaTek)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R5-222131 - Discussion on NAS support for IMS multiparty scenarios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R5-222130 - Continuing and hopefully finalizing the discussion on PICS for NG.114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R5-222260 - Call Flow for addition of video to a voice call (Qualcomm)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(Contd.)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R5-222257 -  Discussion paper for Rel-15 NR Tests Applicability on SNPN Only UE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Rel-17 Support of reduced capability NR devices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R5-222804 Discussion paper on legacy test cases extension for Redcap (Huawei, Hisilicon)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E-UTRA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R5-222165 Discussion on Introduction of test cases for LTE-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MCVideo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 and LTE-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MCData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 (NIST, FirstNet, AT&amp;T)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pPr lvl="1"/>
            <a:r>
              <a:rPr lang="pt-BR" sz="1867" dirty="0">
                <a:latin typeface="Calibri" panose="020F0502020204030204" pitchFamily="34" charset="0"/>
              </a:rPr>
              <a:t>???</a:t>
            </a:r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27747</TotalTime>
  <Words>279</Words>
  <Application>Microsoft Office PowerPoint</Application>
  <PresentationFormat>Widescreen</PresentationFormat>
  <Paragraphs>33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1 (Draft v1)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561</cp:revision>
  <dcterms:created xsi:type="dcterms:W3CDTF">2018-05-24T11:49:12Z</dcterms:created>
  <dcterms:modified xsi:type="dcterms:W3CDTF">2022-05-10T07:23:40Z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