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28-Feb-22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RAN5#94-e Meeting SIG Session 2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28 Feb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595314"/>
            <a:ext cx="11184467" cy="5938836"/>
          </a:xfrm>
        </p:spPr>
        <p:txBody>
          <a:bodyPr/>
          <a:lstStyle/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</a:t>
            </a:r>
          </a:p>
          <a:p>
            <a:pPr lvl="1"/>
            <a:r>
              <a:rPr lang="en-US" sz="1800" dirty="0"/>
              <a:t>Update of NR Immediate MDT TC 8.1.6.2.3 (MediaTek) – Critical corrections</a:t>
            </a:r>
            <a:endParaRPr lang="en-US" sz="1267" dirty="0"/>
          </a:p>
          <a:p>
            <a:pPr lvl="1"/>
            <a:r>
              <a:rPr lang="en-US" sz="1800" dirty="0"/>
              <a:t>Correction to NR RRC test cases 8.2.1.1.1 and 8.2.1.1.2 (Keysight) – Supporting TTCN CR</a:t>
            </a:r>
          </a:p>
          <a:p>
            <a:pPr lvl="1"/>
            <a:r>
              <a:rPr lang="en-US" sz="1800" dirty="0"/>
              <a:t>Correction to the NR5GC testcases 8.1.4.1.9.1, 8.1.4.1.9.2 and 8.1.4.1.9.3 (R&amp;S) – Supporting verification CR</a:t>
            </a:r>
          </a:p>
          <a:p>
            <a:pPr lvl="1"/>
            <a:r>
              <a:rPr lang="en-US" sz="1800" dirty="0"/>
              <a:t>Correction to NR5GC testcase 8.1.5.9.1 (R&amp;S) – Supporting verification CR</a:t>
            </a:r>
          </a:p>
          <a:p>
            <a:pPr lvl="1"/>
            <a:r>
              <a:rPr lang="en-US" sz="1800" dirty="0"/>
              <a:t>Update to test case 6.4 (optional TP based test definition) (Qualcomm) – Discussed during SIG Session 1 CC</a:t>
            </a:r>
          </a:p>
          <a:p>
            <a:pPr lvl="1"/>
            <a:r>
              <a:rPr lang="en-US" sz="1800" dirty="0"/>
              <a:t>Addition of EHC function to the test loop mode A (update test loop mode A for NR in 38.509 to include EHC to the TLM A description and figures) (Nokia) – Outcome of EHC sidebar</a:t>
            </a:r>
          </a:p>
          <a:p>
            <a:pPr lvl="1"/>
            <a:r>
              <a:rPr lang="en-US" sz="1800" dirty="0"/>
              <a:t>Correction of generic procedure 4.9.7 (Huawei/Hisilicon) – R5-220561??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Correction to NR TC 11.1.2-EPS Fallback with redirection without N26 (Huawei/Hisilicon) – Critical corrections</a:t>
            </a:r>
            <a:endParaRPr lang="en-US" sz="1400" dirty="0"/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R5-220241 - Discussion paper on versioning dedicated NG.114 PICS (R&amp;S) – consensus via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eamil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R5-220286 - NG.114 SDP voice (Ericsson) – consensus via email?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R5-220856 - FR1/E-UTRA/UTRA OTA environment limitation (R&amp;S) - consensus via email?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R5-220598 Discussion on NR V2X PC5 unicast test (Huawei/Hisilicon) – LS to SA3/CT1/RAN2?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R5-220837 -  Discussion paper for Rel-15 NR Tests Applicability on SNPN Only UE (Qualcomm) – Postponed to SIG Session 2 CC</a:t>
            </a:r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723900"/>
            <a:ext cx="11184467" cy="5810250"/>
          </a:xfrm>
        </p:spPr>
        <p:txBody>
          <a:bodyPr/>
          <a:lstStyle/>
          <a:p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</a:rPr>
              <a:t>IMS emergency capability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</a:rPr>
              <a:t>R5-221216, R5-220176, R5-220184, R5-221217, R5-221242 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</a:rPr>
              <a:t>RAT agnostic approach?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Discussion on deferred CRs (on request, should be limited to those meeting input is needed to reach agreement)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Waiting for input?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6297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28857</TotalTime>
  <Words>336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RAN5#94-e Meeting SIG Session 2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538</cp:revision>
  <dcterms:created xsi:type="dcterms:W3CDTF">2018-05-24T11:49:12Z</dcterms:created>
  <dcterms:modified xsi:type="dcterms:W3CDTF">2022-02-28T12:43:22Z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