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28-Feb-22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SIG Session 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Outcomes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28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95314"/>
            <a:ext cx="11184467" cy="5938836"/>
          </a:xfrm>
        </p:spPr>
        <p:txBody>
          <a:bodyPr/>
          <a:lstStyle/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Update of NR Immediate MDT TC 8.1.6.2.3 (MediaTek) – Critical corrections – </a:t>
            </a:r>
            <a:r>
              <a:rPr lang="en-US" sz="1800" dirty="0">
                <a:solidFill>
                  <a:srgbClr val="FF0000"/>
                </a:solidFill>
              </a:rPr>
              <a:t>Accepted (R5-221390)</a:t>
            </a:r>
            <a:endParaRPr lang="en-US" sz="1267" dirty="0">
              <a:solidFill>
                <a:srgbClr val="FF0000"/>
              </a:solidFill>
            </a:endParaRPr>
          </a:p>
          <a:p>
            <a:pPr lvl="1"/>
            <a:r>
              <a:rPr lang="en-US" sz="1800" dirty="0"/>
              <a:t>Correction to NR RRC test cases 8.2.1.1.1 and 8.2.1.1.2 (Keysight) – Supporting TTCN CR - </a:t>
            </a:r>
            <a:r>
              <a:rPr lang="en-US" sz="1800" dirty="0">
                <a:solidFill>
                  <a:srgbClr val="FF0000"/>
                </a:solidFill>
              </a:rPr>
              <a:t>Accepted (R5-221391)</a:t>
            </a:r>
            <a:endParaRPr lang="en-US" sz="1800" dirty="0"/>
          </a:p>
          <a:p>
            <a:pPr lvl="1"/>
            <a:r>
              <a:rPr lang="en-US" sz="1800" dirty="0"/>
              <a:t>Correction to the NR5GC testcases 8.1.4.1.9.1, 8.1.4.1.9.2 and 8.1.4.1.9.3 (R&amp;S) – Supporting verification CR - </a:t>
            </a:r>
            <a:r>
              <a:rPr lang="en-US" sz="1800" dirty="0">
                <a:solidFill>
                  <a:srgbClr val="FF0000"/>
                </a:solidFill>
              </a:rPr>
              <a:t>Accepted (R5-221392)</a:t>
            </a:r>
            <a:endParaRPr lang="en-US" sz="1800" dirty="0"/>
          </a:p>
          <a:p>
            <a:pPr lvl="1"/>
            <a:r>
              <a:rPr lang="en-US" sz="1800" dirty="0"/>
              <a:t>Correction to NR5GC testcase 8.1.5.9.1 (R&amp;S) – Supporting verification CR - </a:t>
            </a:r>
            <a:r>
              <a:rPr lang="en-US" sz="1800" dirty="0">
                <a:solidFill>
                  <a:srgbClr val="FF0000"/>
                </a:solidFill>
              </a:rPr>
              <a:t>Accepted (R5-221394)</a:t>
            </a:r>
            <a:endParaRPr lang="en-US" sz="1800" dirty="0"/>
          </a:p>
          <a:p>
            <a:pPr lvl="1"/>
            <a:r>
              <a:rPr lang="en-US" sz="1800" dirty="0"/>
              <a:t>Update to test case 6.4 (optional TP based test definition) (Qualcomm) – Discussed during SIG Session 1 CC- </a:t>
            </a:r>
            <a:r>
              <a:rPr lang="en-US" sz="1800" dirty="0">
                <a:solidFill>
                  <a:srgbClr val="FF0000"/>
                </a:solidFill>
              </a:rPr>
              <a:t>Accepted (R5-221400)</a:t>
            </a:r>
            <a:endParaRPr lang="en-US" sz="1800" dirty="0"/>
          </a:p>
          <a:p>
            <a:pPr lvl="1"/>
            <a:r>
              <a:rPr lang="en-US" sz="1800" dirty="0"/>
              <a:t>Addition of EHC function to the test loop mode A (update test loop mode A for NR in 38.509 to include EHC to the TLM A description and figures) (Nokia) – Outcome of EHC sidebar - </a:t>
            </a:r>
            <a:r>
              <a:rPr lang="en-US" sz="1800" dirty="0">
                <a:solidFill>
                  <a:srgbClr val="FF0000"/>
                </a:solidFill>
              </a:rPr>
              <a:t>Accepted (R5-221401)</a:t>
            </a:r>
            <a:endParaRPr lang="en-US" sz="1800" dirty="0"/>
          </a:p>
          <a:p>
            <a:pPr lvl="1"/>
            <a:r>
              <a:rPr lang="en-US" sz="1800" dirty="0"/>
              <a:t>Correction of generic procedure 4.9.7 (Huawei/Hisilicon) – R5-22056 - </a:t>
            </a:r>
            <a:r>
              <a:rPr lang="en-US" sz="1800" dirty="0">
                <a:solidFill>
                  <a:srgbClr val="FF0000"/>
                </a:solidFill>
              </a:rPr>
              <a:t>Accepted (R5-221402)</a:t>
            </a:r>
            <a:endParaRPr lang="en-US" sz="1800" dirty="0"/>
          </a:p>
          <a:p>
            <a:pPr lvl="1"/>
            <a:r>
              <a:rPr lang="en-GB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Correction to NR TC 11.1.2-EPS Fallback with redirection without N26 (Huawei/Hisilicon) – Critical corrections - 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Accepted (Ingo to allocate </a:t>
            </a:r>
            <a:r>
              <a:rPr lang="en-US" sz="1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tdoc</a:t>
            </a:r>
            <a:r>
              <a:rPr lang="en-US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)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723900"/>
            <a:ext cx="11184467" cy="5810250"/>
          </a:xfrm>
        </p:spPr>
        <p:txBody>
          <a:bodyPr/>
          <a:lstStyle/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R5-220241 - Discussion paper on versioning dedicated NG.114 PICS (R&amp;S) – consensus via </a:t>
            </a:r>
            <a:r>
              <a:rPr lang="en-US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eamil</a:t>
            </a:r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R5-220286 - NG.114 SDP voice (Ericsson) – consensus via email?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Generic procedure to be updated to include EVS Configuration (additional configurations) - Rapporteur</a:t>
            </a:r>
          </a:p>
          <a:p>
            <a:pPr lvl="2"/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Dedicated test case to cover specific </a:t>
            </a:r>
            <a:r>
              <a:rPr lang="en-US" sz="1400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confgiuration</a:t>
            </a:r>
            <a:r>
              <a:rPr lang="en-US" sz="1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(e.g. B0)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R5-220856 - FR1/E-UTRA/UTRA OTA environment limitation (R&amp;S) –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continue discussions on proposals 1 &amp; 3</a:t>
            </a:r>
          </a:p>
          <a:p>
            <a:pPr lvl="1"/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R5-220598 Discussion on NR V2X PC5 unicast test (Huawei/Hisilicon)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LS to SA3/CT1/RAN2 – accepted Huawei to draft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R5-220837 -  Discussion paper for Rel-15 NR Tests Applicability on SNPN Only UE (Qualcomm)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</a:rPr>
              <a:t>Further analysis may be needed</a:t>
            </a:r>
          </a:p>
          <a:p>
            <a:r>
              <a:rPr lang="pt-BR" sz="2000" dirty="0">
                <a:latin typeface="Calibri" panose="020F0502020204030204" pitchFamily="34" charset="0"/>
                <a:ea typeface="Calibri" panose="020F0502020204030204" pitchFamily="34" charset="0"/>
              </a:rPr>
              <a:t>IMS emergency capability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R5-221216; R5-220176;R5-220184 </a:t>
            </a:r>
            <a:r>
              <a:rPr lang="pt-B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withdrawn </a:t>
            </a:r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R5-221217, R5-221242 </a:t>
            </a:r>
          </a:p>
          <a:p>
            <a:pPr lvl="1"/>
            <a:r>
              <a:rPr lang="pt-BR" sz="1800" dirty="0">
                <a:latin typeface="Calibri" panose="020F0502020204030204" pitchFamily="34" charset="0"/>
                <a:ea typeface="Calibri" panose="020F0502020204030204" pitchFamily="34" charset="0"/>
              </a:rPr>
              <a:t>RAT agnostic approach – </a:t>
            </a:r>
            <a:r>
              <a:rPr lang="pt-B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not to proceed</a:t>
            </a:r>
          </a:p>
          <a:p>
            <a:pPr lvl="1"/>
            <a:r>
              <a:rPr lang="pt-BR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IMS Emergency over 5GS test cases applicability to be updated – reinstate </a:t>
            </a:r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PICS pc_NR_5GC_EmergencyServices</a:t>
            </a:r>
          </a:p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 -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None</a:t>
            </a: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 - </a:t>
            </a:r>
            <a:r>
              <a:rPr lang="en-US" sz="2000" dirty="0">
                <a:solidFill>
                  <a:srgbClr val="FF0000"/>
                </a:solidFill>
                <a:latin typeface="Calibri" panose="020F0502020204030204" pitchFamily="34" charset="0"/>
              </a:rPr>
              <a:t>None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297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28998</TotalTime>
  <Words>436</Words>
  <Application>Microsoft Office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RAN5#94-e Meeting SIG Session 2 Outcomes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547</cp:revision>
  <dcterms:created xsi:type="dcterms:W3CDTF">2018-05-24T11:49:12Z</dcterms:created>
  <dcterms:modified xsi:type="dcterms:W3CDTF">2022-02-28T15:19:33Z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