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276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03-Mar-22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Concluding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3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</a:t>
            </a:r>
            <a:r>
              <a:rPr lang="fr-FR" altLang="en-US" sz="1600" b="1" dirty="0"/>
              <a:t>Thu 3 Mar 16:00 UTC (17:00 CET) </a:t>
            </a:r>
            <a:r>
              <a:rPr lang="en-US" altLang="en-US" sz="1600" b="1" dirty="0"/>
              <a:t>– Ingo/Amy will publish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numbers (if not assigned already) for revised </a:t>
            </a:r>
            <a:r>
              <a:rPr lang="en-US" altLang="en-US" sz="1600" b="1" dirty="0" err="1"/>
              <a:t>tdocs</a:t>
            </a:r>
            <a:r>
              <a:rPr lang="en-US" altLang="en-US" sz="1600" b="1" dirty="0"/>
              <a:t> (independent of verdict) following this deadline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4 Mar 16:00 UTC (17:00 CET)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4 Mar 21:00 UTC (22:00 CET)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R5-221415 Agenda (Chair)</a:t>
            </a:r>
          </a:p>
          <a:p>
            <a:pPr lvl="2"/>
            <a:r>
              <a:rPr lang="en-US" sz="1600" dirty="0"/>
              <a:t>R5-221397 Discussion on 5G NR CADC configuration handling in RAN5 (CMCC)</a:t>
            </a:r>
          </a:p>
          <a:p>
            <a:pPr lvl="2"/>
            <a:r>
              <a:rPr lang="en-US" sz="1600" dirty="0"/>
              <a:t>R5-221398 PRD21 v0.1.0 on NR bands and 5G NR CADC configuration handling in RAN5 (CMCC)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endParaRPr lang="en-US" sz="1600" dirty="0"/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R5-224277 PRD-17 on Guidance to Work Item Codes (post RAN#95-e version) (Post meeting email approval)</a:t>
            </a:r>
          </a:p>
          <a:p>
            <a:pPr lvl="2"/>
            <a:r>
              <a:rPr lang="en-US" sz="1600" dirty="0"/>
              <a:t>R5-220434 3GPP RAN5 PRD20 v1.1.0: CA status list (Post meeting email approval)</a:t>
            </a:r>
          </a:p>
          <a:p>
            <a:pPr lvl="2"/>
            <a:r>
              <a:rPr lang="en-US" sz="1600" dirty="0"/>
              <a:t>R5-220661 PRD21 v1.0.0 on NR bands and 5G NR CADC configuration handling in RAN5 (Post meeting email approval)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R5-221379 New WID on UE Conformance - Enhancement of data collection for SON and MDT in NR SA and MR-DC (CMCC)</a:t>
            </a:r>
          </a:p>
          <a:p>
            <a:pPr lvl="2"/>
            <a:r>
              <a:rPr lang="en-US" sz="1600" dirty="0"/>
              <a:t>R5-221380 New WID on UE Conformance - Enhancement of Network Slicing Phase 2 (CMCC)</a:t>
            </a:r>
          </a:p>
          <a:p>
            <a:pPr lvl="2"/>
            <a:r>
              <a:rPr lang="en-US" sz="1600" dirty="0"/>
              <a:t>R5-221381 New WID on UE Conformance - Support of reduced capability NR devices (China Unicom)</a:t>
            </a:r>
          </a:p>
          <a:p>
            <a:pPr lvl="2"/>
            <a:r>
              <a:rPr lang="en-US" sz="1600" dirty="0"/>
              <a:t>R5-221382 New WID - UE Conformance  - LTE/NR Multi-SIM devices (China Telecom)</a:t>
            </a:r>
          </a:p>
          <a:p>
            <a:pPr lvl="2"/>
            <a:r>
              <a:rPr lang="en-US" sz="1600" dirty="0"/>
              <a:t>R5-221383 New WID on UE Conformance - NR coverage enhancements (China Telecom) </a:t>
            </a:r>
          </a:p>
          <a:p>
            <a:pPr lvl="2"/>
            <a:r>
              <a:rPr lang="en-US" sz="1600" dirty="0"/>
              <a:t>R5-221384 New WID on UE Conformance - NR Multicast and Broadcast Services including CT and SA aspects (Huawei/Hisilicon)</a:t>
            </a:r>
          </a:p>
          <a:p>
            <a:pPr lvl="2"/>
            <a:r>
              <a:rPr lang="en-US" sz="1600" dirty="0"/>
              <a:t>R5-221385 New WID on UE Conformance - Introduction of FR2 FWA UE with maximum TRP of 23dBm for band n257 and n258 (Huawei/Hisilicon)</a:t>
            </a: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876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endParaRPr lang="en-US" sz="1600" dirty="0"/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R5-220263 Revised WID - UE Conformance Test Aspects - 29 dBm UE Power Class for LTE Band 41and NR Band n41 (</a:t>
            </a:r>
            <a:r>
              <a:rPr lang="en-US" sz="1600" dirty="0" err="1"/>
              <a:t>T-mobile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R5-220623 Revised WID - UE Conformance Test Aspects - 5G V2X with NR </a:t>
            </a:r>
            <a:r>
              <a:rPr lang="en-US" sz="1600" dirty="0" err="1"/>
              <a:t>sidelink</a:t>
            </a:r>
            <a:r>
              <a:rPr lang="en-US" sz="1600" dirty="0"/>
              <a:t> (Huawei/Hisilicon) </a:t>
            </a:r>
          </a:p>
          <a:p>
            <a:pPr lvl="2"/>
            <a:r>
              <a:rPr lang="en-US" sz="1600" dirty="0"/>
              <a:t>R5-220624 Revised WID - UE Conformance Test Aspects - NR mobility enhancements (Huawei/Hisilicon)</a:t>
            </a:r>
          </a:p>
          <a:p>
            <a:pPr lvl="2"/>
            <a:r>
              <a:rPr lang="en-US" sz="1600" dirty="0"/>
              <a:t>R5-220838 Revised WID -  UE Conformance Test Aspects - Rel-16 </a:t>
            </a:r>
            <a:r>
              <a:rPr lang="en-US" sz="1600" dirty="0" err="1"/>
              <a:t>Optimisations</a:t>
            </a:r>
            <a:r>
              <a:rPr lang="en-US" sz="1600" dirty="0"/>
              <a:t> on UE radio capability </a:t>
            </a:r>
            <a:r>
              <a:rPr lang="en-US" sz="1600" dirty="0" err="1"/>
              <a:t>signalling</a:t>
            </a:r>
            <a:r>
              <a:rPr lang="en-US" sz="1600" dirty="0"/>
              <a:t> – NR/E-UTRA (Qualcomm)</a:t>
            </a:r>
          </a:p>
          <a:p>
            <a:pPr lvl="2"/>
            <a:r>
              <a:rPr lang="en-US" sz="1600" dirty="0"/>
              <a:t>R5-221136 Revised WID - UE Conformance - Additional NR bands for UL-MIMO in Rel-17 (Huawei/Hisilicon)</a:t>
            </a:r>
          </a:p>
          <a:p>
            <a:pPr lvl="2"/>
            <a:r>
              <a:rPr lang="en-US" sz="1600" dirty="0"/>
              <a:t>R5-221342r1 Revised WID UE Conformance Test Aspects–LTE-NR &amp; NR-NR Dual Connectivity and NR CA enhancements (Nokia)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R5-211378</a:t>
            </a: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R5-221414 Critical prose CRs list for protocol test cases at RAN5#94-e (TF160)</a:t>
            </a:r>
          </a:p>
          <a:p>
            <a:pPr lvl="3"/>
            <a:r>
              <a:rPr lang="en-US" sz="1600" dirty="0"/>
              <a:t>R5-221416 LS on V2X PC5 link for unicast communication with null security algorithm (Huawei/Hisilicon)</a:t>
            </a:r>
          </a:p>
          <a:p>
            <a:pPr lvl="3"/>
            <a:r>
              <a:rPr lang="en-US" sz="1600" dirty="0"/>
              <a:t>R5-22xxxx 3GPP RAN5 work on Overall UE Certification for 3GPP Rel-16 SNPN and other verticals UE (Qualcomm)</a:t>
            </a:r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/>
              <a:t>????</a:t>
            </a:r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R5-222000 Meeting schedule for 2022-23</a:t>
            </a:r>
          </a:p>
          <a:p>
            <a:pPr lvl="2"/>
            <a:r>
              <a:rPr lang="en-US" sz="1600" dirty="0"/>
              <a:t>R5-220013 - Review deadlines for next quarter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28569</TotalTime>
  <Words>640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Concluding Joint Session   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570</cp:revision>
  <dcterms:created xsi:type="dcterms:W3CDTF">2018-05-24T11:49:12Z</dcterms:created>
  <dcterms:modified xsi:type="dcterms:W3CDTF">2022-03-03T12:39:33Z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