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90" r:id="rId3"/>
    <p:sldId id="322" r:id="rId5"/>
    <p:sldId id="308" r:id="rId6"/>
    <p:sldId id="326" r:id="rId7"/>
    <p:sldId id="293" r:id="rId8"/>
  </p:sldIdLst>
  <p:sldSz cx="12190095" cy="6859270"/>
  <p:notesSz cx="6858000" cy="9144000"/>
  <p:custDataLst>
    <p:tags r:id="rId12"/>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608330" indent="-1511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1217930" indent="-3035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827530" indent="-4559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2437130" indent="-6083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88" autoAdjust="0"/>
    <p:restoredTop sz="94103" autoAdjust="0"/>
  </p:normalViewPr>
  <p:slideViewPr>
    <p:cSldViewPr snapToGrid="0">
      <p:cViewPr varScale="1">
        <p:scale>
          <a:sx n="63" d="100"/>
          <a:sy n="63" d="100"/>
        </p:scale>
        <p:origin x="-581" y="-58"/>
      </p:cViewPr>
      <p:guideLst>
        <p:guide orient="horz" pos="2186"/>
        <p:guide pos="3812"/>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gs" Target="tags/tag6.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lstStyle>
            <a:lvl1pPr algn="r" eaLnBrk="1" hangingPunct="1">
              <a:defRPr sz="1200">
                <a:latin typeface="Calibri" panose="020F0502020204030204" pitchFamily="34" charset="0"/>
                <a:ea typeface="宋体" panose="02010600030101010101" pitchFamily="2" charset="-122"/>
              </a:defRPr>
            </a:lvl1pPr>
          </a:lstStyle>
          <a:p>
            <a:pPr>
              <a:defRPr/>
            </a:pPr>
            <a:fld id="{5C6BEBE5-1D2E-4BBB-B5B5-B5B0DDA0484F}" type="datetimeFigureOut">
              <a:rPr lang="zh-CN" altLang="en-US"/>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3077" name="备注占位符 4"/>
          <p:cNvSpPr>
            <a:spLocks noGrp="1" noChangeArrowheads="1"/>
          </p:cNvSpPr>
          <p:nvPr>
            <p:ph type="body" sz="quarter" idx="4294967295"/>
          </p:nvPr>
        </p:nvSpPr>
        <p:spPr bwMode="auto">
          <a:xfrm>
            <a:off x="685800" y="4343400"/>
            <a:ext cx="5486400" cy="4114800"/>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6" name="页脚占位符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a:defRPr sz="1200">
                <a:latin typeface="Calibri" panose="020F0502020204030204" pitchFamily="34" charset="0"/>
              </a:defRPr>
            </a:lvl1pPr>
          </a:lstStyle>
          <a:p>
            <a:fld id="{54E9BCF5-12D1-4D51-BB26-20A5554EDFDB}"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mn-lt"/>
        <a:ea typeface="+mn-ea"/>
        <a:cs typeface="+mn-cs"/>
      </a:defRPr>
    </a:lvl1pPr>
    <a:lvl2pPr marL="608330" algn="l" rtl="0" eaLnBrk="0" fontAlgn="base" hangingPunct="0">
      <a:spcBef>
        <a:spcPct val="30000"/>
      </a:spcBef>
      <a:spcAft>
        <a:spcPct val="0"/>
      </a:spcAft>
      <a:defRPr sz="1600" kern="1200">
        <a:solidFill>
          <a:schemeClr val="tx1"/>
        </a:solidFill>
        <a:latin typeface="+mn-lt"/>
        <a:ea typeface="+mn-ea"/>
        <a:cs typeface="+mn-cs"/>
      </a:defRPr>
    </a:lvl2pPr>
    <a:lvl3pPr marL="1217930" algn="l" rtl="0" eaLnBrk="0" fontAlgn="base" hangingPunct="0">
      <a:spcBef>
        <a:spcPct val="30000"/>
      </a:spcBef>
      <a:spcAft>
        <a:spcPct val="0"/>
      </a:spcAft>
      <a:defRPr sz="1600" kern="1200">
        <a:solidFill>
          <a:schemeClr val="tx1"/>
        </a:solidFill>
        <a:latin typeface="+mn-lt"/>
        <a:ea typeface="+mn-ea"/>
        <a:cs typeface="+mn-cs"/>
      </a:defRPr>
    </a:lvl3pPr>
    <a:lvl4pPr marL="1827530" algn="l" rtl="0" eaLnBrk="0" fontAlgn="base" hangingPunct="0">
      <a:spcBef>
        <a:spcPct val="30000"/>
      </a:spcBef>
      <a:spcAft>
        <a:spcPct val="0"/>
      </a:spcAft>
      <a:defRPr sz="1600" kern="1200">
        <a:solidFill>
          <a:schemeClr val="tx1"/>
        </a:solidFill>
        <a:latin typeface="+mn-lt"/>
        <a:ea typeface="+mn-ea"/>
        <a:cs typeface="+mn-cs"/>
      </a:defRPr>
    </a:lvl4pPr>
    <a:lvl5pPr marL="2437130" algn="l" rtl="0" eaLnBrk="0" fontAlgn="base" hangingPunct="0">
      <a:spcBef>
        <a:spcPct val="30000"/>
      </a:spcBef>
      <a:spcAft>
        <a:spcPct val="0"/>
      </a:spcAft>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5122" name="备注占位符 2"/>
          <p:cNvSpPr>
            <a:spLocks noGrp="1" noChangeArrowheads="1"/>
          </p:cNvSpPr>
          <p:nvPr>
            <p:ph type="body" idx="4294967295"/>
          </p:nvPr>
        </p:nvSpPr>
        <p:spPr/>
        <p:txBody>
          <a:bodyPr/>
          <a:lstStyle/>
          <a:p>
            <a:pPr eaLnBrk="1" hangingPunct="1">
              <a:lnSpc>
                <a:spcPct val="150000"/>
              </a:lnSpc>
            </a:pPr>
            <a:endParaRPr lang="en-US" altLang="zh-CN" u="none" dirty="0" smtClean="0"/>
          </a:p>
        </p:txBody>
      </p:sp>
      <p:sp>
        <p:nvSpPr>
          <p:cNvPr id="5123" name="灯片编号占位符 3"/>
          <p:cNvSpPr>
            <a:spLocks noGrp="1" noChangeArrowheads="1"/>
          </p:cNvSpPr>
          <p:nvPr>
            <p:ph type="sldNum" sz="quarter" idx="5"/>
          </p:nvPr>
        </p:nvSpPr>
        <p:spPr bwMode="auto">
          <a:noFill/>
          <a:ln>
            <a:miter lim="800000"/>
          </a:ln>
        </p:spPr>
        <p:txBody>
          <a:bodyPr/>
          <a:lstStyle/>
          <a:p>
            <a:fld id="{1255B2E5-2FCE-436A-B4A8-B33C8ED88E6A}" type="slidenum">
              <a:rPr lang="zh-CN" altLang="en-US"/>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3802" y="1122622"/>
            <a:ext cx="9142810" cy="2388153"/>
          </a:xfrm>
        </p:spPr>
        <p:txBody>
          <a:bodyPr anchor="b"/>
          <a:lstStyle>
            <a:lvl1pPr algn="ctr">
              <a:defRPr sz="8000"/>
            </a:lvl1pPr>
          </a:lstStyle>
          <a:p>
            <a:r>
              <a:rPr lang="zh-CN" altLang="en-US" noProof="1"/>
              <a:t>单击此处编辑母版标题样式</a:t>
            </a:r>
            <a:endParaRPr lang="en-US" noProof="1"/>
          </a:p>
        </p:txBody>
      </p:sp>
      <p:sp>
        <p:nvSpPr>
          <p:cNvPr id="3" name="副标题 2"/>
          <p:cNvSpPr>
            <a:spLocks noGrp="1"/>
          </p:cNvSpPr>
          <p:nvPr>
            <p:ph type="subTitle" idx="1"/>
          </p:nvPr>
        </p:nvSpPr>
        <p:spPr>
          <a:xfrm>
            <a:off x="1523802" y="3602871"/>
            <a:ext cx="9142810" cy="1656146"/>
          </a:xfrm>
        </p:spPr>
        <p:txBody>
          <a:bodyPr/>
          <a:lstStyle>
            <a:lvl1pPr marL="0" indent="0" algn="ctr">
              <a:buNone/>
              <a:defRPr sz="3200"/>
            </a:lvl1pPr>
            <a:lvl2pPr marL="609600" indent="0" algn="ctr">
              <a:buNone/>
              <a:defRPr sz="2700"/>
            </a:lvl2pPr>
            <a:lvl3pPr marL="1219200" indent="0" algn="ctr">
              <a:buNone/>
              <a:defRPr sz="2400"/>
            </a:lvl3pPr>
            <a:lvl4pPr marL="1828800" indent="0" algn="ctr">
              <a:buNone/>
              <a:defRPr sz="2100"/>
            </a:lvl4pPr>
            <a:lvl5pPr marL="2438400" indent="0" algn="ctr">
              <a:buNone/>
              <a:defRPr sz="2100"/>
            </a:lvl5pPr>
            <a:lvl6pPr marL="3048000" indent="0" algn="ctr">
              <a:buNone/>
              <a:defRPr sz="2100"/>
            </a:lvl6pPr>
            <a:lvl7pPr marL="3657600" indent="0" algn="ctr">
              <a:buNone/>
              <a:defRPr sz="2100"/>
            </a:lvl7pPr>
            <a:lvl8pPr marL="4267200" indent="0" algn="ctr">
              <a:buNone/>
              <a:defRPr sz="2100"/>
            </a:lvl8pPr>
            <a:lvl9pPr marL="4876800" indent="0" algn="ctr">
              <a:buNone/>
              <a:defRPr sz="2100"/>
            </a:lvl9pPr>
          </a:lstStyle>
          <a:p>
            <a:r>
              <a:rPr lang="zh-CN" altLang="en-US" noProof="1"/>
              <a:t>单击此处编辑母版副标题样式</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BB2F29BB-4B58-48F0-8816-507D728BD8A0}"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86E2109C-B8F2-45FB-BCEC-95E3A0D8993E}"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3766" y="365211"/>
            <a:ext cx="2628558" cy="5813184"/>
          </a:xfrm>
        </p:spPr>
        <p:txBody>
          <a:bodyPr vert="eaVert"/>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a:xfrm>
            <a:off x="838093" y="365211"/>
            <a:ext cx="7733293" cy="5813184"/>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56B6885C-24B6-4E1E-8492-16D36C584FA6}"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A19802C2-E10E-49A8-8A3E-31E7DD595A64}"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745" y="1710135"/>
            <a:ext cx="10514231" cy="2853398"/>
          </a:xfrm>
        </p:spPr>
        <p:txBody>
          <a:bodyPr anchor="b"/>
          <a:lstStyle>
            <a:lvl1pPr>
              <a:defRPr sz="8000"/>
            </a:lvl1p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1745" y="4590528"/>
            <a:ext cx="10514231" cy="1500534"/>
          </a:xfrm>
        </p:spPr>
        <p:txBody>
          <a:bodyPr/>
          <a:lstStyle>
            <a:lvl1pPr marL="0" indent="0">
              <a:buNone/>
              <a:defRPr sz="3200">
                <a:solidFill>
                  <a:schemeClr val="tx1">
                    <a:tint val="75000"/>
                  </a:schemeClr>
                </a:solidFill>
              </a:defRPr>
            </a:lvl1pPr>
            <a:lvl2pPr marL="609600" indent="0">
              <a:buNone/>
              <a:defRPr sz="2700">
                <a:solidFill>
                  <a:schemeClr val="tx1">
                    <a:tint val="75000"/>
                  </a:schemeClr>
                </a:solidFill>
              </a:defRPr>
            </a:lvl2pPr>
            <a:lvl3pPr marL="1219200" indent="0">
              <a:buNone/>
              <a:defRPr sz="2400">
                <a:solidFill>
                  <a:schemeClr val="tx1">
                    <a:tint val="75000"/>
                  </a:schemeClr>
                </a:solidFill>
              </a:defRPr>
            </a:lvl3pPr>
            <a:lvl4pPr marL="1828800" indent="0">
              <a:buNone/>
              <a:defRPr sz="2100">
                <a:solidFill>
                  <a:schemeClr val="tx1">
                    <a:tint val="75000"/>
                  </a:schemeClr>
                </a:solidFill>
              </a:defRPr>
            </a:lvl4pPr>
            <a:lvl5pPr marL="2438400" indent="0">
              <a:buNone/>
              <a:defRPr sz="2100">
                <a:solidFill>
                  <a:schemeClr val="tx1">
                    <a:tint val="75000"/>
                  </a:schemeClr>
                </a:solidFill>
              </a:defRPr>
            </a:lvl5pPr>
            <a:lvl6pPr marL="3048000" indent="0">
              <a:buNone/>
              <a:defRPr sz="2100">
                <a:solidFill>
                  <a:schemeClr val="tx1">
                    <a:tint val="75000"/>
                  </a:schemeClr>
                </a:solidFill>
              </a:defRPr>
            </a:lvl6pPr>
            <a:lvl7pPr marL="3657600" indent="0">
              <a:buNone/>
              <a:defRPr sz="2100">
                <a:solidFill>
                  <a:schemeClr val="tx1">
                    <a:tint val="75000"/>
                  </a:schemeClr>
                </a:solidFill>
              </a:defRPr>
            </a:lvl7pPr>
            <a:lvl8pPr marL="4267200" indent="0">
              <a:buNone/>
              <a:defRPr sz="2100">
                <a:solidFill>
                  <a:schemeClr val="tx1">
                    <a:tint val="75000"/>
                  </a:schemeClr>
                </a:solidFill>
              </a:defRPr>
            </a:lvl8pPr>
            <a:lvl9pPr marL="4876800" indent="0">
              <a:buNone/>
              <a:defRPr sz="2100">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D79D7B6F-1070-41B6-A8A6-1C1D30145B6C}"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sz="half" idx="1"/>
          </p:nvPr>
        </p:nvSpPr>
        <p:spPr>
          <a:xfrm>
            <a:off x="838092"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内容占位符 3"/>
          <p:cNvSpPr>
            <a:spLocks noGrp="1"/>
          </p:cNvSpPr>
          <p:nvPr>
            <p:ph sz="half" idx="2"/>
          </p:nvPr>
        </p:nvSpPr>
        <p:spPr>
          <a:xfrm>
            <a:off x="6171398"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17F7804F-C22F-4105-B851-BB69C5DFCE82}"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681" y="365210"/>
            <a:ext cx="10514231" cy="1325870"/>
          </a:xfrm>
        </p:spPr>
        <p:txBody>
          <a:body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9680" y="1681552"/>
            <a:ext cx="5157115"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39680" y="2505657"/>
            <a:ext cx="5157115"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文本占位符 4"/>
          <p:cNvSpPr>
            <a:spLocks noGrp="1"/>
          </p:cNvSpPr>
          <p:nvPr>
            <p:ph type="body" sz="quarter" idx="3"/>
          </p:nvPr>
        </p:nvSpPr>
        <p:spPr>
          <a:xfrm>
            <a:off x="6171403" y="1681552"/>
            <a:ext cx="5182513"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6171403" y="2505657"/>
            <a:ext cx="5182513"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7"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8" name="页脚占位符 4"/>
          <p:cNvSpPr>
            <a:spLocks noGrp="1"/>
          </p:cNvSpPr>
          <p:nvPr>
            <p:ph type="ftr" sz="quarter" idx="11"/>
          </p:nvPr>
        </p:nvSpPr>
        <p:spPr/>
        <p:txBody>
          <a:bodyPr/>
          <a:lstStyle>
            <a:lvl1pPr>
              <a:defRPr/>
            </a:lvl1pPr>
          </a:lstStyle>
          <a:p>
            <a:pPr>
              <a:defRPr/>
            </a:pPr>
            <a:endParaRPr lang="en-US" altLang="zh-CN"/>
          </a:p>
        </p:txBody>
      </p:sp>
      <p:sp>
        <p:nvSpPr>
          <p:cNvPr id="9" name="灯片编号占位符 5"/>
          <p:cNvSpPr>
            <a:spLocks noGrp="1"/>
          </p:cNvSpPr>
          <p:nvPr>
            <p:ph type="sldNum" sz="quarter" idx="12"/>
          </p:nvPr>
        </p:nvSpPr>
        <p:spPr/>
        <p:txBody>
          <a:bodyPr/>
          <a:lstStyle>
            <a:lvl1pPr>
              <a:defRPr/>
            </a:lvl1pPr>
          </a:lstStyle>
          <a:p>
            <a:fld id="{D2E04E12-DEE3-41B9-AD38-8CF39C660169}"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4" name="页脚占位符 4"/>
          <p:cNvSpPr>
            <a:spLocks noGrp="1"/>
          </p:cNvSpPr>
          <p:nvPr>
            <p:ph type="ftr" sz="quarter" idx="11"/>
          </p:nvPr>
        </p:nvSpPr>
        <p:spPr/>
        <p:txBody>
          <a:bodyPr/>
          <a:lstStyle>
            <a:lvl1pPr>
              <a:defRPr/>
            </a:lvl1pPr>
          </a:lstStyle>
          <a:p>
            <a:pPr>
              <a:defRPr/>
            </a:pPr>
            <a:endParaRPr lang="en-US" altLang="zh-CN"/>
          </a:p>
        </p:txBody>
      </p:sp>
      <p:sp>
        <p:nvSpPr>
          <p:cNvPr id="5" name="灯片编号占位符 5"/>
          <p:cNvSpPr>
            <a:spLocks noGrp="1"/>
          </p:cNvSpPr>
          <p:nvPr>
            <p:ph type="sldNum" sz="quarter" idx="12"/>
          </p:nvPr>
        </p:nvSpPr>
        <p:spPr/>
        <p:txBody>
          <a:bodyPr/>
          <a:lstStyle>
            <a:lvl1pPr>
              <a:defRPr/>
            </a:lvl1pPr>
          </a:lstStyle>
          <a:p>
            <a:fld id="{80221EFE-4BC2-495B-900A-501AA63EF991}"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3" name="页脚占位符 4"/>
          <p:cNvSpPr>
            <a:spLocks noGrp="1"/>
          </p:cNvSpPr>
          <p:nvPr>
            <p:ph type="ftr" sz="quarter" idx="11"/>
          </p:nvPr>
        </p:nvSpPr>
        <p:spPr/>
        <p:txBody>
          <a:bodyPr/>
          <a:lstStyle>
            <a:lvl1pPr>
              <a:defRPr/>
            </a:lvl1pPr>
          </a:lstStyle>
          <a:p>
            <a:pPr>
              <a:defRPr/>
            </a:pPr>
            <a:endParaRPr lang="en-US" altLang="zh-CN"/>
          </a:p>
        </p:txBody>
      </p:sp>
      <p:sp>
        <p:nvSpPr>
          <p:cNvPr id="4" name="灯片编号占位符 5"/>
          <p:cNvSpPr>
            <a:spLocks noGrp="1"/>
          </p:cNvSpPr>
          <p:nvPr>
            <p:ph type="sldNum" sz="quarter" idx="12"/>
          </p:nvPr>
        </p:nvSpPr>
        <p:spPr/>
        <p:txBody>
          <a:bodyPr/>
          <a:lstStyle>
            <a:lvl1pPr>
              <a:defRPr/>
            </a:lvl1pPr>
          </a:lstStyle>
          <a:p>
            <a:fld id="{DB5DF91A-2561-4F59-AF99-6D7034613CDA}"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内容占位符 2"/>
          <p:cNvSpPr>
            <a:spLocks noGrp="1"/>
          </p:cNvSpPr>
          <p:nvPr>
            <p:ph idx="1"/>
          </p:nvPr>
        </p:nvSpPr>
        <p:spPr>
          <a:xfrm>
            <a:off x="5182518" y="987655"/>
            <a:ext cx="6171398" cy="4874754"/>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AF537606-E014-4704-BCFA-F34B12E08119}"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图片占位符 2"/>
          <p:cNvSpPr>
            <a:spLocks noGrp="1"/>
          </p:cNvSpPr>
          <p:nvPr>
            <p:ph type="pic" idx="1"/>
          </p:nvPr>
        </p:nvSpPr>
        <p:spPr>
          <a:xfrm>
            <a:off x="5182518" y="987655"/>
            <a:ext cx="6171398" cy="4874754"/>
          </a:xfrm>
        </p:spPr>
        <p:txBody>
          <a:bodyPr rtlCol="0">
            <a:normAutofit/>
          </a:bodyPr>
          <a:lstStyle>
            <a:lvl1pPr marL="0" indent="0">
              <a:buNone/>
              <a:defRPr sz="4300"/>
            </a:lvl1pPr>
            <a:lvl2pPr marL="609600" indent="0">
              <a:buNone/>
              <a:defRPr sz="3700"/>
            </a:lvl2pPr>
            <a:lvl3pPr marL="1219200" indent="0">
              <a:buNone/>
              <a:defRPr sz="3200"/>
            </a:lvl3pPr>
            <a:lvl4pPr marL="1828800" indent="0">
              <a:buNone/>
              <a:defRPr sz="2700"/>
            </a:lvl4pPr>
            <a:lvl5pPr marL="2438400" indent="0">
              <a:buNone/>
              <a:defRPr sz="2700"/>
            </a:lvl5pPr>
            <a:lvl6pPr marL="3048000" indent="0">
              <a:buNone/>
              <a:defRPr sz="2700"/>
            </a:lvl6pPr>
            <a:lvl7pPr marL="3657600" indent="0">
              <a:buNone/>
              <a:defRPr sz="2700"/>
            </a:lvl7pPr>
            <a:lvl8pPr marL="4267200" indent="0">
              <a:buNone/>
              <a:defRPr sz="2700"/>
            </a:lvl8pPr>
            <a:lvl9pPr marL="4876800" indent="0">
              <a:buNone/>
              <a:defRPr sz="2700"/>
            </a:lvl9pPr>
          </a:lstStyle>
          <a:p>
            <a:pPr lvl="0"/>
            <a:endParaRPr lang="en-US" noProof="0"/>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E4295A0F-A7F1-4B44-83DC-2C3B4A18B875}" type="slidenum">
              <a:rPr lang="en-US" altLang="zh-CN"/>
            </a:fld>
            <a:endParaRPr lang="en-US" altLang="zh-CN">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838200" y="365125"/>
            <a:ext cx="10514013" cy="1325563"/>
          </a:xfrm>
          <a:prstGeom prst="rect">
            <a:avLst/>
          </a:prstGeom>
          <a:noFill/>
          <a:ln w="9525">
            <a:noFill/>
            <a:miter lim="800000"/>
          </a:ln>
        </p:spPr>
        <p:txBody>
          <a:bodyPr vert="horz" wrap="square" lIns="121917" tIns="60958" rIns="121917" bIns="60958"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noChangeArrowheads="1"/>
          </p:cNvSpPr>
          <p:nvPr>
            <p:ph type="body" idx="9"/>
          </p:nvPr>
        </p:nvSpPr>
        <p:spPr bwMode="auto">
          <a:xfrm>
            <a:off x="838200" y="1825625"/>
            <a:ext cx="10514013" cy="4352925"/>
          </a:xfrm>
          <a:prstGeom prst="rect">
            <a:avLst/>
          </a:prstGeom>
          <a:noFill/>
          <a:ln w="9525">
            <a:noFill/>
            <a:miter lim="800000"/>
          </a:ln>
        </p:spPr>
        <p:txBody>
          <a:bodyPr vert="horz" wrap="square" lIns="121917" tIns="60958" rIns="121917" bIns="60958"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eaLnBrk="1" hangingPunct="1">
              <a:defRPr sz="1600">
                <a:solidFill>
                  <a:srgbClr val="898989"/>
                </a:solidFill>
                <a:latin typeface="Calibri" panose="020F0502020204030204" pitchFamily="34" charset="0"/>
                <a:ea typeface="宋体" panose="02010600030101010101" pitchFamily="2" charset="-122"/>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lgn="ctr" eaLnBrk="1" hangingPunct="1">
              <a:defRPr sz="1600">
                <a:solidFill>
                  <a:srgbClr val="898989"/>
                </a:solidFill>
                <a:latin typeface="Calibri" panose="020F0502020204030204" pitchFamily="34" charset="0"/>
                <a:ea typeface="宋体" panose="02010600030101010101" pitchFamily="2" charset="-122"/>
              </a:defRPr>
            </a:lvl1pPr>
          </a:lstStyle>
          <a:p>
            <a:pPr>
              <a:defRPr/>
            </a:pPr>
            <a:endParaRPr lang="en-US" altLang="zh-CN"/>
          </a:p>
        </p:txBody>
      </p:sp>
      <p:sp>
        <p:nvSpPr>
          <p:cNvPr id="6"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lstStyle>
            <a:lvl1pPr algn="r">
              <a:defRPr sz="1600">
                <a:solidFill>
                  <a:srgbClr val="898989"/>
                </a:solidFill>
                <a:latin typeface="Calibri" panose="020F0502020204030204" pitchFamily="34" charset="0"/>
              </a:defRPr>
            </a:lvl1pPr>
          </a:lstStyle>
          <a:p>
            <a:fld id="{F129759E-47CE-4A4C-B3CD-32BD4A364F0F}"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p:titleStyle>
    <p:bodyStyle>
      <a:lvl1pPr marL="303530" indent="-303530" algn="l" rtl="0" eaLnBrk="0" fontAlgn="base" hangingPunct="0">
        <a:lnSpc>
          <a:spcPct val="90000"/>
        </a:lnSpc>
        <a:spcBef>
          <a:spcPts val="1340"/>
        </a:spcBef>
        <a:spcAft>
          <a:spcPct val="0"/>
        </a:spcAft>
        <a:buFont typeface="Arial" panose="020B0604020202020204" pitchFamily="34" charset="0"/>
        <a:buChar char="•"/>
        <a:defRPr sz="3700" kern="1200">
          <a:solidFill>
            <a:schemeClr val="tx1"/>
          </a:solidFill>
          <a:latin typeface="+mn-lt"/>
          <a:ea typeface="+mn-ea"/>
          <a:cs typeface="+mn-cs"/>
        </a:defRPr>
      </a:lvl1pPr>
      <a:lvl2pPr marL="913130" indent="-303530" algn="l" rtl="0" eaLnBrk="0" fontAlgn="base" hangingPunct="0">
        <a:lnSpc>
          <a:spcPct val="90000"/>
        </a:lnSpc>
        <a:spcBef>
          <a:spcPts val="665"/>
        </a:spcBef>
        <a:spcAft>
          <a:spcPct val="0"/>
        </a:spcAft>
        <a:buFont typeface="Arial" panose="020B0604020202020204" pitchFamily="34" charset="0"/>
        <a:buChar char="•"/>
        <a:defRPr sz="3200" kern="1200">
          <a:solidFill>
            <a:schemeClr val="tx1"/>
          </a:solidFill>
          <a:latin typeface="+mn-lt"/>
          <a:ea typeface="+mn-ea"/>
          <a:cs typeface="+mn-cs"/>
        </a:defRPr>
      </a:lvl2pPr>
      <a:lvl3pPr marL="1522730" indent="-303530" algn="l" rtl="0" eaLnBrk="0" fontAlgn="base" hangingPunct="0">
        <a:lnSpc>
          <a:spcPct val="90000"/>
        </a:lnSpc>
        <a:spcBef>
          <a:spcPts val="665"/>
        </a:spcBef>
        <a:spcAft>
          <a:spcPct val="0"/>
        </a:spcAft>
        <a:buFont typeface="Arial" panose="020B0604020202020204" pitchFamily="34" charset="0"/>
        <a:buChar char="•"/>
        <a:defRPr sz="2700" kern="1200">
          <a:solidFill>
            <a:schemeClr val="tx1"/>
          </a:solidFill>
          <a:latin typeface="+mn-lt"/>
          <a:ea typeface="+mn-ea"/>
          <a:cs typeface="+mn-cs"/>
        </a:defRPr>
      </a:lvl3pPr>
      <a:lvl4pPr marL="21323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4pPr>
      <a:lvl5pPr marL="27419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5pPr>
      <a:lvl6pPr marL="33528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6pPr>
      <a:lvl7pPr marL="39624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7pPr>
      <a:lvl8pPr marL="45720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8pPr>
      <a:lvl9pPr marL="51816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7" Type="http://schemas.openxmlformats.org/officeDocument/2006/relationships/notesSlide" Target="../notesSlides/notesSlide2.xml"/><Relationship Id="rId6" Type="http://schemas.openxmlformats.org/officeDocument/2006/relationships/slideLayout" Target="../slideLayouts/slideLayout2.xml"/><Relationship Id="rId5" Type="http://schemas.openxmlformats.org/officeDocument/2006/relationships/tags" Target="../tags/tag2.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4.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标题 1"/>
          <p:cNvSpPr>
            <a:spLocks noGrp="1"/>
          </p:cNvSpPr>
          <p:nvPr>
            <p:ph type="ctrTitle"/>
          </p:nvPr>
        </p:nvSpPr>
        <p:spPr>
          <a:xfrm>
            <a:off x="782638" y="1885950"/>
            <a:ext cx="10626725" cy="2337134"/>
          </a:xfrm>
        </p:spPr>
        <p:txBody>
          <a:bodyPr anchor="ctr"/>
          <a:lstStyle/>
          <a:p>
            <a:pPr eaLnBrk="1" hangingPunct="1">
              <a:lnSpc>
                <a:spcPts val="6280"/>
              </a:lnSpc>
              <a:defRPr/>
            </a:pPr>
            <a:r>
              <a:rPr lang="en-US" altLang="zh-CN" sz="2800" dirty="0">
                <a:latin typeface="+mn-lt"/>
              </a:rPr>
              <a:t>Discussion on PC2 and PC1.5 CA_n41C with single UL carrier handling in RAN5</a:t>
            </a:r>
            <a:endParaRPr lang="en-US" altLang="zh-CN" sz="2800" dirty="0">
              <a:latin typeface="+mn-lt"/>
            </a:endParaRPr>
          </a:p>
        </p:txBody>
      </p:sp>
      <p:sp>
        <p:nvSpPr>
          <p:cNvPr id="4098" name="副标题 2"/>
          <p:cNvSpPr>
            <a:spLocks noGrp="1" noChangeArrowheads="1"/>
          </p:cNvSpPr>
          <p:nvPr>
            <p:ph type="subTitle" idx="1"/>
          </p:nvPr>
        </p:nvSpPr>
        <p:spPr>
          <a:xfrm>
            <a:off x="215900" y="4736465"/>
            <a:ext cx="11703050" cy="1524635"/>
          </a:xfrm>
        </p:spPr>
        <p:txBody>
          <a:bodyPr/>
          <a:lstStyle/>
          <a:p>
            <a:pPr eaLnBrk="1" hangingPunct="1">
              <a:lnSpc>
                <a:spcPct val="150000"/>
              </a:lnSpc>
            </a:pPr>
            <a:r>
              <a:rPr lang="en-US" altLang="zh-CN" sz="2800" dirty="0" smtClean="0"/>
              <a:t>CMCC, </a:t>
            </a:r>
            <a:r>
              <a:rPr lang="en-US" altLang="zh-CN" sz="2800" dirty="0" err="1" smtClean="0"/>
              <a:t>Huawei</a:t>
            </a:r>
            <a:r>
              <a:rPr lang="en-US" altLang="zh-CN" sz="2800" dirty="0" smtClean="0"/>
              <a:t>, </a:t>
            </a:r>
            <a:r>
              <a:rPr lang="en-US" altLang="zh-CN" sz="2800" dirty="0" err="1" smtClean="0"/>
              <a:t>Hisilicon</a:t>
            </a:r>
            <a:r>
              <a:rPr lang="en-US" altLang="zh-CN" sz="2800" dirty="0" smtClean="0">
                <a:solidFill>
                  <a:schemeClr val="tx1"/>
                </a:solidFill>
                <a:sym typeface="+mn-ea"/>
              </a:rPr>
              <a:t> </a:t>
            </a:r>
            <a:endParaRPr lang="en-US" altLang="zh-CN" sz="2800" dirty="0" smtClean="0">
              <a:solidFill>
                <a:schemeClr val="tx1"/>
              </a:solidFill>
              <a:sym typeface="+mn-ea"/>
            </a:endParaRPr>
          </a:p>
        </p:txBody>
      </p:sp>
      <p:sp>
        <p:nvSpPr>
          <p:cNvPr id="4099"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3" name="Subtitle 4"/>
          <p:cNvSpPr txBox="1"/>
          <p:nvPr/>
        </p:nvSpPr>
        <p:spPr bwMode="auto">
          <a:xfrm>
            <a:off x="195263" y="88900"/>
            <a:ext cx="11757025" cy="1109663"/>
          </a:xfrm>
          <a:prstGeom prst="rect">
            <a:avLst/>
          </a:prstGeom>
          <a:noFill/>
          <a:ln w="9525">
            <a:noFill/>
            <a:miter lim="800000"/>
          </a:ln>
        </p:spPr>
        <p:txBody>
          <a:bodyPr lIns="72000" tIns="0" rIns="72000" bIns="0" anchor="ctr"/>
          <a:lstStyle>
            <a:lvl1pPr marL="0" indent="0" algn="l" rtl="0" eaLnBrk="1" fontAlgn="base" hangingPunct="1">
              <a:lnSpc>
                <a:spcPct val="75000"/>
              </a:lnSpc>
              <a:spcBef>
                <a:spcPts val="0"/>
              </a:spcBef>
              <a:spcAft>
                <a:spcPct val="0"/>
              </a:spcAft>
              <a:buClr>
                <a:srgbClr val="00A9D4"/>
              </a:buClr>
              <a:buFont typeface="Arial" panose="020B0604020202020204" pitchFamily="34" charset="0"/>
              <a:buNone/>
              <a:defRPr sz="3000" baseline="0">
                <a:solidFill>
                  <a:schemeClr val="tx1"/>
                </a:solidFill>
                <a:latin typeface="+mn-lt"/>
                <a:ea typeface="+mn-ea"/>
                <a:cs typeface="+mn-cs"/>
              </a:defRPr>
            </a:lvl1pPr>
            <a:lvl2pPr marL="533400" indent="-177800"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2pPr>
            <a:lvl3pPr marL="892175" indent="-179705" algn="l" rtl="0" eaLnBrk="1" fontAlgn="base" hangingPunct="1">
              <a:spcBef>
                <a:spcPct val="20000"/>
              </a:spcBef>
              <a:spcAft>
                <a:spcPct val="0"/>
              </a:spcAft>
              <a:buClr>
                <a:srgbClr val="92CCE5"/>
              </a:buClr>
              <a:buFont typeface="Ericsson Capital TT" pitchFamily="2" charset="0"/>
              <a:buChar char="›"/>
              <a:defRPr sz="2000">
                <a:solidFill>
                  <a:schemeClr val="tx1"/>
                </a:solidFill>
                <a:latin typeface="+mn-lt"/>
              </a:defRPr>
            </a:lvl3pPr>
            <a:lvl4pPr marL="125285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4pPr>
            <a:lvl5pPr marL="16148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5pPr>
            <a:lvl6pPr marL="20720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6pPr>
            <a:lvl7pPr marL="25292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7pPr>
            <a:lvl8pPr marL="29864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8pPr>
            <a:lvl9pPr marL="34436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9pPr>
          </a:lstStyle>
          <a:p>
            <a:pPr>
              <a:lnSpc>
                <a:spcPct val="100000"/>
              </a:lnSpc>
              <a:defRPr/>
            </a:pPr>
            <a:r>
              <a:rPr lang="en-GB" altLang="zh-CN" sz="2400" b="1" dirty="0" smtClean="0"/>
              <a:t>3GPP TSG-RAN5 Meeting #</a:t>
            </a:r>
            <a:r>
              <a:rPr lang="en-US" altLang="en-GB" sz="2400" b="1" dirty="0" smtClean="0"/>
              <a:t>94</a:t>
            </a:r>
            <a:r>
              <a:rPr lang="en-GB" altLang="zh-CN" sz="2400" b="1" dirty="0" smtClean="0"/>
              <a:t>-e</a:t>
            </a:r>
            <a:r>
              <a:rPr lang="en-US" sz="2400" kern="0" dirty="0" smtClean="0"/>
              <a:t> 						      </a:t>
            </a:r>
            <a:r>
              <a:rPr lang="en-US" altLang="zh-CN" sz="2400" b="1" dirty="0" smtClean="0"/>
              <a:t>R5-22</a:t>
            </a:r>
            <a:r>
              <a:rPr lang="en-US" altLang="zh-CN" sz="2400" b="1" dirty="0" smtClean="0">
                <a:solidFill>
                  <a:schemeClr val="tx1"/>
                </a:solidFill>
              </a:rPr>
              <a:t>0269</a:t>
            </a:r>
            <a:r>
              <a:rPr lang="en-US" altLang="zh-CN" sz="2400" b="1" dirty="0" smtClean="0">
                <a:solidFill>
                  <a:srgbClr val="0000FF"/>
                </a:solidFill>
              </a:rPr>
              <a:t>r1</a:t>
            </a:r>
            <a:endParaRPr lang="en-US" altLang="zh-CN" sz="2400" b="1" dirty="0" smtClean="0"/>
          </a:p>
          <a:p>
            <a:pPr>
              <a:lnSpc>
                <a:spcPct val="100000"/>
              </a:lnSpc>
              <a:defRPr/>
            </a:pPr>
            <a:r>
              <a:rPr lang="en-GB" altLang="zh-CN" sz="2400" b="1" dirty="0" smtClean="0"/>
              <a:t>Electronic Meeting, </a:t>
            </a:r>
            <a:r>
              <a:rPr lang="en-US" altLang="en-GB" sz="2400" b="1" dirty="0" smtClean="0"/>
              <a:t>Feb 21</a:t>
            </a:r>
            <a:r>
              <a:rPr lang="en-GB" altLang="zh-CN" sz="2400" b="1" dirty="0" smtClean="0"/>
              <a:t> – </a:t>
            </a:r>
            <a:r>
              <a:rPr lang="en-US" altLang="en-GB" sz="2400" b="1" dirty="0" smtClean="0"/>
              <a:t>Mar 4,</a:t>
            </a:r>
            <a:r>
              <a:rPr lang="en-GB" altLang="zh-CN" sz="2400" b="1" dirty="0" smtClean="0"/>
              <a:t> 202</a:t>
            </a:r>
            <a:r>
              <a:rPr lang="en-US" altLang="en-GB" sz="2400" b="1" dirty="0" smtClean="0"/>
              <a:t>2</a:t>
            </a:r>
            <a:endParaRPr lang="en-US" altLang="en-GB" sz="2400" b="1" dirty="0" smtClean="0"/>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643255" y="1524000"/>
            <a:ext cx="4084320" cy="4478020"/>
            <a:chOff x="585" y="116"/>
            <a:chExt cx="9780" cy="9642"/>
          </a:xfrm>
        </p:grpSpPr>
        <p:pic>
          <p:nvPicPr>
            <p:cNvPr id="11" name="图片 10"/>
            <p:cNvPicPr>
              <a:picLocks noChangeAspect="1"/>
            </p:cNvPicPr>
            <p:nvPr/>
          </p:nvPicPr>
          <p:blipFill>
            <a:blip r:embed="rId1"/>
            <a:stretch>
              <a:fillRect/>
            </a:stretch>
          </p:blipFill>
          <p:spPr>
            <a:xfrm>
              <a:off x="585" y="116"/>
              <a:ext cx="9770" cy="8480"/>
            </a:xfrm>
            <a:prstGeom prst="rect">
              <a:avLst/>
            </a:prstGeom>
          </p:spPr>
        </p:pic>
        <p:pic>
          <p:nvPicPr>
            <p:cNvPr id="12" name="图片 11"/>
            <p:cNvPicPr>
              <a:picLocks noChangeAspect="1"/>
            </p:cNvPicPr>
            <p:nvPr/>
          </p:nvPicPr>
          <p:blipFill>
            <a:blip r:embed="rId2"/>
            <a:stretch>
              <a:fillRect/>
            </a:stretch>
          </p:blipFill>
          <p:spPr>
            <a:xfrm>
              <a:off x="585" y="8558"/>
              <a:ext cx="9780" cy="1200"/>
            </a:xfrm>
            <a:prstGeom prst="rect">
              <a:avLst/>
            </a:prstGeom>
          </p:spPr>
        </p:pic>
      </p:grpSp>
      <p:grpSp>
        <p:nvGrpSpPr>
          <p:cNvPr id="10" name="组合 9"/>
          <p:cNvGrpSpPr/>
          <p:nvPr/>
        </p:nvGrpSpPr>
        <p:grpSpPr>
          <a:xfrm>
            <a:off x="5553075" y="1519555"/>
            <a:ext cx="6434455" cy="4368800"/>
            <a:chOff x="55" y="2742"/>
            <a:chExt cx="10133" cy="6880"/>
          </a:xfrm>
        </p:grpSpPr>
        <p:pic>
          <p:nvPicPr>
            <p:cNvPr id="4" name="图片 3"/>
            <p:cNvPicPr>
              <a:picLocks noChangeAspect="1"/>
            </p:cNvPicPr>
            <p:nvPr/>
          </p:nvPicPr>
          <p:blipFill>
            <a:blip r:embed="rId3"/>
            <a:stretch>
              <a:fillRect/>
            </a:stretch>
          </p:blipFill>
          <p:spPr>
            <a:xfrm>
              <a:off x="128" y="2742"/>
              <a:ext cx="10060" cy="5440"/>
            </a:xfrm>
            <a:prstGeom prst="rect">
              <a:avLst/>
            </a:prstGeom>
          </p:spPr>
        </p:pic>
        <p:pic>
          <p:nvPicPr>
            <p:cNvPr id="6" name="图片 5"/>
            <p:cNvPicPr>
              <a:picLocks noChangeAspect="1"/>
            </p:cNvPicPr>
            <p:nvPr/>
          </p:nvPicPr>
          <p:blipFill>
            <a:blip r:embed="rId4"/>
            <a:srcRect t="9877"/>
            <a:stretch>
              <a:fillRect/>
            </a:stretch>
          </p:blipFill>
          <p:spPr>
            <a:xfrm>
              <a:off x="55" y="8162"/>
              <a:ext cx="10070" cy="1460"/>
            </a:xfrm>
            <a:prstGeom prst="rect">
              <a:avLst/>
            </a:prstGeom>
          </p:spPr>
        </p:pic>
      </p:grpSp>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General sections in TS 38.521-1</a:t>
            </a:r>
            <a:endParaRPr lang="en-US" altLang="zh-CN" sz="3200" b="1" dirty="0" smtClean="0">
              <a:solidFill>
                <a:schemeClr val="tx1"/>
              </a:solidFill>
            </a:endParaRPr>
          </a:p>
        </p:txBody>
      </p:sp>
      <p:sp>
        <p:nvSpPr>
          <p:cNvPr id="6146" name="RS_Classification_Standard"/>
          <p:cNvSpPr txBox="1">
            <a:spLocks noChangeArrowheads="1"/>
          </p:cNvSpPr>
          <p:nvPr/>
        </p:nvSpPr>
        <p:spPr bwMode="auto">
          <a:xfrm>
            <a:off x="12036425" y="61769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7" name="文本框 6"/>
          <p:cNvSpPr txBox="1"/>
          <p:nvPr/>
        </p:nvSpPr>
        <p:spPr>
          <a:xfrm>
            <a:off x="100965" y="6083935"/>
            <a:ext cx="11889740" cy="706755"/>
          </a:xfrm>
          <a:prstGeom prst="rect">
            <a:avLst/>
          </a:prstGeom>
          <a:noFill/>
        </p:spPr>
        <p:txBody>
          <a:bodyPr wrap="square" rtlCol="0" anchor="t">
            <a:spAutoFit/>
          </a:bodyPr>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dirty="0" smtClean="0">
                <a:solidFill>
                  <a:schemeClr val="tx1"/>
                </a:solidFill>
                <a:latin typeface="+mn-lt"/>
              </a:rPr>
              <a:t> </a:t>
            </a:r>
            <a:r>
              <a:rPr lang="en-US" altLang="zh-CN" sz="2000" b="1" dirty="0" smtClean="0">
                <a:solidFill>
                  <a:schemeClr val="tx1"/>
                </a:solidFill>
                <a:latin typeface="+mn-lt"/>
              </a:rPr>
              <a:t>Proposal 1</a:t>
            </a:r>
            <a:r>
              <a:rPr lang="en-US" altLang="zh-CN" sz="2000" dirty="0" smtClean="0">
                <a:solidFill>
                  <a:schemeClr val="tx1"/>
                </a:solidFill>
                <a:latin typeface="+mn-lt"/>
              </a:rPr>
              <a:t>: The corresponding</a:t>
            </a:r>
            <a:r>
              <a:rPr lang="en-US" altLang="zh-CN" sz="2000" dirty="0" smtClean="0">
                <a:latin typeface="+mn-lt"/>
                <a:sym typeface="+mn-ea"/>
              </a:rPr>
              <a:t> changes are needed in Section 5.5A.1 in TS 38.521-1 for PC2 and PC1.5 CA_n41C with single UL carrier</a:t>
            </a:r>
            <a:r>
              <a:rPr lang="en-US" altLang="zh-CN" sz="2000" dirty="0" smtClean="0">
                <a:solidFill>
                  <a:schemeClr val="tx1"/>
                </a:solidFill>
                <a:latin typeface="+mn-lt"/>
              </a:rPr>
              <a:t>.</a:t>
            </a:r>
            <a:endParaRPr lang="en-US" altLang="zh-CN" sz="2000" dirty="0" smtClean="0">
              <a:solidFill>
                <a:schemeClr val="tx1"/>
              </a:solidFill>
              <a:latin typeface="+mn-lt"/>
            </a:endParaRPr>
          </a:p>
        </p:txBody>
      </p:sp>
      <p:sp>
        <p:nvSpPr>
          <p:cNvPr id="2" name="文本框 1"/>
          <p:cNvSpPr txBox="1"/>
          <p:nvPr/>
        </p:nvSpPr>
        <p:spPr>
          <a:xfrm>
            <a:off x="107315" y="517525"/>
            <a:ext cx="11889740" cy="706755"/>
          </a:xfrm>
          <a:prstGeom prst="rect">
            <a:avLst/>
          </a:prstGeom>
          <a:noFill/>
        </p:spPr>
        <p:txBody>
          <a:bodyPr wrap="square" rtlCol="0" anchor="t">
            <a:spAutoFit/>
          </a:bodyPr>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1</a:t>
            </a:r>
            <a:r>
              <a:rPr lang="en-US" altLang="zh-CN" sz="2000" dirty="0" smtClean="0">
                <a:solidFill>
                  <a:schemeClr val="tx1"/>
                </a:solidFill>
                <a:latin typeface="+mn-lt"/>
                <a:sym typeface="+mn-ea"/>
              </a:rPr>
              <a:t>: There are new changes </a:t>
            </a:r>
            <a:r>
              <a:rPr lang="en-US" altLang="zh-CN" sz="2000" dirty="0" smtClean="0">
                <a:latin typeface="+mn-lt"/>
                <a:sym typeface="+mn-ea"/>
              </a:rPr>
              <a:t>for Section 5.5A.1 of TS 38.101-1 </a:t>
            </a:r>
            <a:r>
              <a:rPr lang="en-US" altLang="zh-CN" sz="2000" dirty="0" smtClean="0">
                <a:solidFill>
                  <a:schemeClr val="tx1"/>
                </a:solidFill>
                <a:latin typeface="+mn-lt"/>
                <a:sym typeface="+mn-ea"/>
              </a:rPr>
              <a:t>agreed in R4-2118320 for </a:t>
            </a:r>
            <a:r>
              <a:rPr lang="en-US" altLang="zh-CN" sz="2000" dirty="0" smtClean="0">
                <a:latin typeface="+mn-lt"/>
                <a:sym typeface="+mn-ea"/>
              </a:rPr>
              <a:t>PC2 and PC1.5 </a:t>
            </a:r>
            <a:r>
              <a:rPr lang="en-US" altLang="zh-CN" sz="2000" dirty="0" smtClean="0">
                <a:solidFill>
                  <a:schemeClr val="tx1"/>
                </a:solidFill>
                <a:latin typeface="+mn-lt"/>
                <a:sym typeface="+mn-ea"/>
              </a:rPr>
              <a:t>CA_n41C with single UL carrier.</a:t>
            </a:r>
            <a:endParaRPr lang="en-US" altLang="zh-CN" sz="2000" dirty="0" smtClean="0">
              <a:solidFill>
                <a:schemeClr val="tx1"/>
              </a:solidFill>
              <a:latin typeface="+mn-lt"/>
            </a:endParaRPr>
          </a:p>
        </p:txBody>
      </p:sp>
      <p:sp>
        <p:nvSpPr>
          <p:cNvPr id="8" name="文本框 7"/>
          <p:cNvSpPr txBox="1"/>
          <p:nvPr/>
        </p:nvSpPr>
        <p:spPr>
          <a:xfrm rot="2100000">
            <a:off x="4279265" y="1744980"/>
            <a:ext cx="1423035" cy="368300"/>
          </a:xfrm>
          <a:prstGeom prst="rect">
            <a:avLst/>
          </a:prstGeom>
          <a:noFill/>
          <a:ln>
            <a:solidFill>
              <a:srgbClr val="C00000"/>
            </a:solidFill>
          </a:ln>
        </p:spPr>
        <p:txBody>
          <a:bodyPr wrap="none" rtlCol="0">
            <a:spAutoFit/>
          </a:bodyPr>
          <a:p>
            <a:r>
              <a:rPr lang="en-US" altLang="zh-CN">
                <a:ln>
                  <a:solidFill>
                    <a:srgbClr val="C00000"/>
                  </a:solidFill>
                </a:ln>
                <a:solidFill>
                  <a:srgbClr val="C00000"/>
                </a:solidFill>
              </a:rPr>
              <a:t>R4-2118320</a:t>
            </a:r>
            <a:endParaRPr lang="en-US" altLang="zh-CN">
              <a:ln>
                <a:solidFill>
                  <a:srgbClr val="C00000"/>
                </a:solidFill>
              </a:ln>
              <a:solidFill>
                <a:srgbClr val="C00000"/>
              </a:solidFill>
            </a:endParaRPr>
          </a:p>
        </p:txBody>
      </p:sp>
      <p:sp>
        <p:nvSpPr>
          <p:cNvPr id="9" name="文本框 8"/>
          <p:cNvSpPr txBox="1"/>
          <p:nvPr/>
        </p:nvSpPr>
        <p:spPr>
          <a:xfrm rot="2280000">
            <a:off x="10692130" y="1604010"/>
            <a:ext cx="1440180" cy="368300"/>
          </a:xfrm>
          <a:prstGeom prst="rect">
            <a:avLst/>
          </a:prstGeom>
          <a:noFill/>
          <a:ln>
            <a:solidFill>
              <a:srgbClr val="C00000"/>
            </a:solidFill>
          </a:ln>
        </p:spPr>
        <p:txBody>
          <a:bodyPr wrap="none" rtlCol="0">
            <a:spAutoFit/>
          </a:bodyPr>
          <a:p>
            <a:r>
              <a:rPr lang="en-US" altLang="zh-CN">
                <a:ln>
                  <a:solidFill>
                    <a:srgbClr val="C00000"/>
                  </a:solidFill>
                </a:ln>
                <a:solidFill>
                  <a:srgbClr val="C00000"/>
                </a:solidFill>
              </a:rPr>
              <a:t>TS 38.521-1</a:t>
            </a:r>
            <a:endParaRPr lang="en-US" altLang="zh-CN">
              <a:ln>
                <a:solidFill>
                  <a:srgbClr val="C00000"/>
                </a:solidFill>
              </a:ln>
              <a:solidFill>
                <a:srgbClr val="C00000"/>
              </a:solidFill>
            </a:endParaRPr>
          </a:p>
        </p:txBody>
      </p:sp>
    </p:spTree>
    <p:custDataLst>
      <p:tags r:id="rId5"/>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stretch>
            <a:fillRect/>
          </a:stretch>
        </p:blipFill>
        <p:spPr>
          <a:xfrm>
            <a:off x="2510155" y="1169035"/>
            <a:ext cx="6579235" cy="4219575"/>
          </a:xfrm>
          <a:prstGeom prst="rect">
            <a:avLst/>
          </a:prstGeom>
        </p:spPr>
      </p:pic>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Tx test cases in TS 38.521-1</a:t>
            </a:r>
            <a:endParaRPr lang="en-US" altLang="zh-CN" sz="3200" b="1" dirty="0" smtClean="0">
              <a:solidFill>
                <a:schemeClr val="tx1"/>
              </a:solidFill>
            </a:endParaRPr>
          </a:p>
        </p:txBody>
      </p:sp>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7" name="文本框 6"/>
          <p:cNvSpPr txBox="1"/>
          <p:nvPr/>
        </p:nvSpPr>
        <p:spPr>
          <a:xfrm>
            <a:off x="100965" y="5579110"/>
            <a:ext cx="11889740" cy="1322070"/>
          </a:xfrm>
          <a:prstGeom prst="rect">
            <a:avLst/>
          </a:prstGeom>
          <a:noFill/>
        </p:spPr>
        <p:txBody>
          <a:bodyPr wrap="square" rtlCol="0" anchor="t">
            <a:spAutoFit/>
          </a:bodyPr>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dirty="0" smtClean="0">
                <a:solidFill>
                  <a:schemeClr val="tx1"/>
                </a:solidFill>
                <a:latin typeface="+mn-lt"/>
              </a:rPr>
              <a:t> </a:t>
            </a:r>
            <a:r>
              <a:rPr lang="en-US" altLang="zh-CN" sz="2000" b="1" dirty="0" smtClean="0">
                <a:solidFill>
                  <a:schemeClr val="tx1"/>
                </a:solidFill>
                <a:latin typeface="+mn-lt"/>
              </a:rPr>
              <a:t>Proposal 2</a:t>
            </a:r>
            <a:r>
              <a:rPr lang="en-US" altLang="zh-CN" sz="2000" dirty="0" smtClean="0">
                <a:solidFill>
                  <a:schemeClr val="tx1"/>
                </a:solidFill>
                <a:latin typeface="+mn-lt"/>
              </a:rPr>
              <a:t>: </a:t>
            </a:r>
            <a:r>
              <a:rPr lang="en-US" altLang="zh-CN" sz="2000" dirty="0" smtClean="0">
                <a:latin typeface="+mn-lt"/>
                <a:sym typeface="+mn-ea"/>
              </a:rPr>
              <a:t>The Tx testing for CA configurations with single UL carrier shall be captured in single carrier TCs (e.g. 6.2.1) rather CA TCs (e.g. 6.2A.1). There is no need to change Tx TCs for PC2 and PC1.5 CA_n41C with single UL carrier since all the Tx test cases have already been completed for single carrier n41</a:t>
            </a:r>
            <a:r>
              <a:rPr lang="en-US" altLang="zh-CN" sz="2000" dirty="0" smtClean="0">
                <a:solidFill>
                  <a:schemeClr val="tx1"/>
                </a:solidFill>
                <a:latin typeface="+mn-lt"/>
              </a:rPr>
              <a:t>. </a:t>
            </a:r>
            <a:r>
              <a:rPr lang="en-US" altLang="zh-CN" sz="2000" dirty="0" smtClean="0">
                <a:solidFill>
                  <a:srgbClr val="0000FF"/>
                </a:solidFill>
                <a:latin typeface="+mn-lt"/>
              </a:rPr>
              <a:t>PC1.5 CA_n41C shall not be regarded as completed before PC1.5 n41 to be confirmed as completed.</a:t>
            </a:r>
            <a:endParaRPr lang="en-US" altLang="zh-CN" sz="2000" dirty="0" smtClean="0">
              <a:solidFill>
                <a:srgbClr val="0000FF"/>
              </a:solidFill>
              <a:latin typeface="+mn-lt"/>
            </a:endParaRPr>
          </a:p>
        </p:txBody>
      </p:sp>
      <p:sp>
        <p:nvSpPr>
          <p:cNvPr id="2" name="文本框 1"/>
          <p:cNvSpPr txBox="1"/>
          <p:nvPr/>
        </p:nvSpPr>
        <p:spPr>
          <a:xfrm>
            <a:off x="107315" y="679450"/>
            <a:ext cx="11889740" cy="398780"/>
          </a:xfrm>
          <a:prstGeom prst="rect">
            <a:avLst/>
          </a:prstGeom>
          <a:noFill/>
        </p:spPr>
        <p:txBody>
          <a:bodyPr wrap="square" rtlCol="0" anchor="t">
            <a:spAutoFit/>
          </a:bodyPr>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2</a:t>
            </a:r>
            <a:r>
              <a:rPr lang="en-US" altLang="zh-CN" sz="2000" dirty="0" smtClean="0">
                <a:solidFill>
                  <a:schemeClr val="tx1"/>
                </a:solidFill>
                <a:latin typeface="+mn-lt"/>
                <a:sym typeface="+mn-ea"/>
              </a:rPr>
              <a:t>: The MOP TC 6.2.1 has already covered PC2 and PC1.5 for single carrier n41.</a:t>
            </a:r>
            <a:endParaRPr lang="en-US" altLang="zh-CN" sz="2000" dirty="0" smtClean="0">
              <a:solidFill>
                <a:schemeClr val="tx1"/>
              </a:solidFill>
              <a:latin typeface="+mn-lt"/>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图片 12"/>
          <p:cNvPicPr>
            <a:picLocks noChangeAspect="1"/>
          </p:cNvPicPr>
          <p:nvPr/>
        </p:nvPicPr>
        <p:blipFill>
          <a:blip r:embed="rId1"/>
          <a:stretch>
            <a:fillRect/>
          </a:stretch>
        </p:blipFill>
        <p:spPr>
          <a:xfrm>
            <a:off x="0" y="1769110"/>
            <a:ext cx="6038215" cy="1793240"/>
          </a:xfrm>
          <a:prstGeom prst="rect">
            <a:avLst/>
          </a:prstGeom>
        </p:spPr>
      </p:pic>
      <p:pic>
        <p:nvPicPr>
          <p:cNvPr id="11" name="图片 10"/>
          <p:cNvPicPr>
            <a:picLocks noChangeAspect="1"/>
          </p:cNvPicPr>
          <p:nvPr/>
        </p:nvPicPr>
        <p:blipFill>
          <a:blip r:embed="rId2"/>
          <a:srcRect r="3950" b="34315"/>
          <a:stretch>
            <a:fillRect/>
          </a:stretch>
        </p:blipFill>
        <p:spPr>
          <a:xfrm>
            <a:off x="6024880" y="1320800"/>
            <a:ext cx="6083300" cy="2917190"/>
          </a:xfrm>
          <a:prstGeom prst="rect">
            <a:avLst/>
          </a:prstGeom>
        </p:spPr>
      </p:pic>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Rx test cases in TS 38.521-1</a:t>
            </a:r>
            <a:endParaRPr lang="en-US" altLang="zh-CN" sz="3200" b="1" dirty="0" smtClean="0">
              <a:solidFill>
                <a:schemeClr val="tx1"/>
              </a:solidFill>
            </a:endParaRPr>
          </a:p>
        </p:txBody>
      </p:sp>
      <p:sp>
        <p:nvSpPr>
          <p:cNvPr id="6146" name="RS_Classification_Standard"/>
          <p:cNvSpPr txBox="1">
            <a:spLocks noChangeArrowheads="1"/>
          </p:cNvSpPr>
          <p:nvPr/>
        </p:nvSpPr>
        <p:spPr bwMode="auto">
          <a:xfrm>
            <a:off x="12036425" y="61769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7" name="文本框 6"/>
          <p:cNvSpPr txBox="1"/>
          <p:nvPr/>
        </p:nvSpPr>
        <p:spPr>
          <a:xfrm>
            <a:off x="100965" y="5502910"/>
            <a:ext cx="11889740" cy="1322070"/>
          </a:xfrm>
          <a:prstGeom prst="rect">
            <a:avLst/>
          </a:prstGeom>
          <a:noFill/>
        </p:spPr>
        <p:txBody>
          <a:bodyPr wrap="square" rtlCol="0" anchor="t">
            <a:spAutoFit/>
          </a:bodyPr>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dirty="0" smtClean="0">
                <a:solidFill>
                  <a:schemeClr val="tx1"/>
                </a:solidFill>
                <a:latin typeface="+mn-lt"/>
              </a:rPr>
              <a:t> </a:t>
            </a:r>
            <a:r>
              <a:rPr lang="en-US" altLang="zh-CN" sz="2000" b="1" dirty="0" smtClean="0">
                <a:solidFill>
                  <a:schemeClr val="tx1"/>
                </a:solidFill>
                <a:latin typeface="+mn-lt"/>
              </a:rPr>
              <a:t>Proposal 3</a:t>
            </a:r>
            <a:r>
              <a:rPr lang="en-US" altLang="zh-CN" sz="2000" dirty="0" smtClean="0">
                <a:solidFill>
                  <a:schemeClr val="tx1"/>
                </a:solidFill>
                <a:latin typeface="+mn-lt"/>
              </a:rPr>
              <a:t>: All t</a:t>
            </a:r>
            <a:r>
              <a:rPr lang="en-US" altLang="zh-CN" sz="2000" dirty="0" smtClean="0">
                <a:latin typeface="+mn-lt"/>
                <a:sym typeface="+mn-ea"/>
              </a:rPr>
              <a:t>he necessary Rx testing for </a:t>
            </a:r>
            <a:r>
              <a:rPr lang="en-US" altLang="zh-CN" sz="2000" dirty="0" smtClean="0">
                <a:latin typeface="+mn-lt"/>
                <a:sym typeface="+mn-ea"/>
              </a:rPr>
              <a:t>CA_n41C</a:t>
            </a:r>
            <a:r>
              <a:rPr lang="en-US" altLang="zh-CN" sz="2000" dirty="0" smtClean="0">
                <a:latin typeface="+mn-lt"/>
                <a:sym typeface="+mn-ea"/>
              </a:rPr>
              <a:t> with single UL carrier have already been well covered by the Rx TCs for the corresponding 2DL CA without exception TCs. There is no need to change Rx TCs for PC2 or PC1.5 CA_n41C with single UL carrier since all the intra-band contiguous 2DL CA for CA_n41C without UL CA configuration Rx test cases have already been completed in TS 38.521-1</a:t>
            </a:r>
            <a:r>
              <a:rPr lang="en-US" altLang="zh-CN" sz="2000" dirty="0" smtClean="0">
                <a:solidFill>
                  <a:schemeClr val="tx1"/>
                </a:solidFill>
                <a:latin typeface="+mn-lt"/>
              </a:rPr>
              <a:t>.</a:t>
            </a:r>
            <a:endParaRPr lang="en-US" altLang="zh-CN" sz="2000" dirty="0" smtClean="0">
              <a:solidFill>
                <a:schemeClr val="tx1"/>
              </a:solidFill>
              <a:latin typeface="+mn-lt"/>
            </a:endParaRPr>
          </a:p>
        </p:txBody>
      </p:sp>
      <p:sp>
        <p:nvSpPr>
          <p:cNvPr id="2" name="文本框 1"/>
          <p:cNvSpPr txBox="1"/>
          <p:nvPr/>
        </p:nvSpPr>
        <p:spPr>
          <a:xfrm>
            <a:off x="107315" y="491490"/>
            <a:ext cx="11889740" cy="1014730"/>
          </a:xfrm>
          <a:prstGeom prst="rect">
            <a:avLst/>
          </a:prstGeom>
          <a:noFill/>
        </p:spPr>
        <p:txBody>
          <a:bodyPr wrap="square" rtlCol="0" anchor="t">
            <a:spAutoFit/>
          </a:bodyPr>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3</a:t>
            </a:r>
            <a:r>
              <a:rPr lang="en-US" altLang="zh-CN" sz="2000" dirty="0" smtClean="0">
                <a:solidFill>
                  <a:schemeClr val="tx1"/>
                </a:solidFill>
                <a:latin typeface="+mn-lt"/>
                <a:sym typeface="+mn-ea"/>
              </a:rPr>
              <a:t>: The UL configuration and requirements for CA_n41C with single UL carrier have already been well captured in TS 38.521-1. Comparing with PC3 CA_n41C, no additional Rx requirements are defined for </a:t>
            </a:r>
            <a:r>
              <a:rPr lang="en-US" altLang="zh-CN" sz="2000" dirty="0" smtClean="0">
                <a:latin typeface="+mn-lt"/>
                <a:sym typeface="+mn-ea"/>
              </a:rPr>
              <a:t>PC2 or PC1.5 CA_n41C with single UL carrier in TS 38.101-1.</a:t>
            </a:r>
            <a:endParaRPr lang="en-US" altLang="zh-CN" sz="2000" dirty="0" smtClean="0">
              <a:solidFill>
                <a:schemeClr val="tx1"/>
              </a:solidFill>
              <a:latin typeface="+mn-lt"/>
            </a:endParaRPr>
          </a:p>
        </p:txBody>
      </p:sp>
      <p:sp>
        <p:nvSpPr>
          <p:cNvPr id="9" name="文本框 8"/>
          <p:cNvSpPr txBox="1"/>
          <p:nvPr/>
        </p:nvSpPr>
        <p:spPr>
          <a:xfrm>
            <a:off x="4384040" y="1769110"/>
            <a:ext cx="1440180" cy="368300"/>
          </a:xfrm>
          <a:prstGeom prst="rect">
            <a:avLst/>
          </a:prstGeom>
          <a:noFill/>
          <a:ln>
            <a:solidFill>
              <a:srgbClr val="C00000"/>
            </a:solidFill>
          </a:ln>
        </p:spPr>
        <p:txBody>
          <a:bodyPr wrap="none" rtlCol="0">
            <a:spAutoFit/>
          </a:bodyPr>
          <a:p>
            <a:r>
              <a:rPr lang="en-US" altLang="zh-CN">
                <a:ln>
                  <a:solidFill>
                    <a:srgbClr val="C00000"/>
                  </a:solidFill>
                </a:ln>
                <a:solidFill>
                  <a:srgbClr val="C00000"/>
                </a:solidFill>
              </a:rPr>
              <a:t>TS 38.521-1</a:t>
            </a:r>
            <a:endParaRPr lang="en-US" altLang="zh-CN">
              <a:ln>
                <a:solidFill>
                  <a:srgbClr val="C00000"/>
                </a:solidFill>
              </a:ln>
              <a:solidFill>
                <a:srgbClr val="C00000"/>
              </a:solidFill>
            </a:endParaRPr>
          </a:p>
        </p:txBody>
      </p:sp>
      <p:sp>
        <p:nvSpPr>
          <p:cNvPr id="10" name="圆角矩形 9"/>
          <p:cNvSpPr/>
          <p:nvPr/>
        </p:nvSpPr>
        <p:spPr>
          <a:xfrm>
            <a:off x="100330" y="2406650"/>
            <a:ext cx="5857240" cy="1146810"/>
          </a:xfrm>
          <a:prstGeom prst="roundRect">
            <a:avLst>
              <a:gd name="adj" fmla="val 10416"/>
            </a:avLst>
          </a:prstGeom>
          <a:noFill/>
          <a:ln>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6" name="图片 5"/>
          <p:cNvPicPr>
            <a:picLocks noChangeAspect="1"/>
          </p:cNvPicPr>
          <p:nvPr/>
        </p:nvPicPr>
        <p:blipFill>
          <a:blip r:embed="rId3"/>
          <a:stretch>
            <a:fillRect/>
          </a:stretch>
        </p:blipFill>
        <p:spPr>
          <a:xfrm>
            <a:off x="2241550" y="4240530"/>
            <a:ext cx="6323330" cy="1114425"/>
          </a:xfrm>
          <a:prstGeom prst="rect">
            <a:avLst/>
          </a:prstGeom>
        </p:spPr>
      </p:pic>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标题 2"/>
          <p:cNvSpPr>
            <a:spLocks noGrp="1" noChangeArrowheads="1"/>
          </p:cNvSpPr>
          <p:nvPr>
            <p:ph type="ctrTitle"/>
          </p:nvPr>
        </p:nvSpPr>
        <p:spPr>
          <a:xfrm>
            <a:off x="1524000" y="1122363"/>
            <a:ext cx="9142413" cy="2389187"/>
          </a:xfrm>
        </p:spPr>
        <p:txBody>
          <a:bodyPr/>
          <a:lstStyle/>
          <a:p>
            <a:pPr eaLnBrk="1" hangingPunct="1"/>
            <a:r>
              <a:rPr lang="en-US" altLang="zh-CN" sz="6000" smtClean="0"/>
              <a:t>Thank you!</a:t>
            </a:r>
            <a:endParaRPr lang="en-US" altLang="zh-CN" sz="6000" smtClean="0"/>
          </a:p>
        </p:txBody>
      </p:sp>
      <p:sp>
        <p:nvSpPr>
          <p:cNvPr id="20482"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Tree>
    <p:custDataLst>
      <p:tags r:id="rId1"/>
    </p:custDataLst>
  </p:cSld>
  <p:clrMapOvr>
    <a:masterClrMapping/>
  </p:clrMapOvr>
</p:sld>
</file>

<file path=ppt/tags/tag1.xml><?xml version="1.0" encoding="utf-8"?>
<p:tagLst xmlns:p="http://schemas.openxmlformats.org/presentationml/2006/main">
  <p:tag name="RS_CLASSIFICATIONID" val="0"/>
  <p:tag name="RS_CLASSIFICATION" val="UNRESTRICTED"/>
</p:tagLst>
</file>

<file path=ppt/tags/tag2.xml><?xml version="1.0" encoding="utf-8"?>
<p:tagLst xmlns:p="http://schemas.openxmlformats.org/presentationml/2006/main">
  <p:tag name="RS_CLASSIFICATIONID" val="0"/>
  <p:tag name="RS_CLASSIFICATION" val="UNRESTRICTED"/>
</p:tagLst>
</file>

<file path=ppt/tags/tag3.xml><?xml version="1.0" encoding="utf-8"?>
<p:tagLst xmlns:p="http://schemas.openxmlformats.org/presentationml/2006/main">
  <p:tag name="RS_CLASSIFICATIONID" val="0"/>
  <p:tag name="RS_CLASSIFICATION" val="UNRESTRICTED"/>
</p:tagLst>
</file>

<file path=ppt/tags/tag4.xml><?xml version="1.0" encoding="utf-8"?>
<p:tagLst xmlns:p="http://schemas.openxmlformats.org/presentationml/2006/main">
  <p:tag name="RS_CLASSIFICATIONID" val="0"/>
  <p:tag name="RS_CLASSIFICATION" val="UNRESTRICTED"/>
</p:tagLst>
</file>

<file path=ppt/tags/tag5.xml><?xml version="1.0" encoding="utf-8"?>
<p:tagLst xmlns:p="http://schemas.openxmlformats.org/presentationml/2006/main">
  <p:tag name="RS_CLASSIFICATIONID" val="0"/>
  <p:tag name="RS_CLASSIFICATION" val="UNRESTRICTED"/>
</p:tagLst>
</file>

<file path=ppt/tags/tag6.xml><?xml version="1.0" encoding="utf-8"?>
<p:tagLst xmlns:p="http://schemas.openxmlformats.org/presentationml/2006/main">
  <p:tag name="RS_CLASSIFICATION_RESETFORMATTING" val="True"/>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1765</Words>
  <Application>WPS 演示</Application>
  <PresentationFormat>自定义</PresentationFormat>
  <Paragraphs>33</Paragraphs>
  <Slides>5</Slides>
  <Notes>2</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5</vt:i4>
      </vt:variant>
    </vt:vector>
  </HeadingPairs>
  <TitlesOfParts>
    <vt:vector size="15" baseType="lpstr">
      <vt:lpstr>Arial</vt:lpstr>
      <vt:lpstr>宋体</vt:lpstr>
      <vt:lpstr>Wingdings</vt:lpstr>
      <vt:lpstr>Calibri</vt:lpstr>
      <vt:lpstr>Calibri Light</vt:lpstr>
      <vt:lpstr>Ericsson Capital TT</vt:lpstr>
      <vt:lpstr>Segoe Print</vt:lpstr>
      <vt:lpstr>微软雅黑</vt:lpstr>
      <vt:lpstr>Arial Unicode MS</vt:lpstr>
      <vt:lpstr>Office 主题</vt:lpstr>
      <vt:lpstr>Discussion on PC2 and PC1.5 CA_n41C with single UL carrier handling in RAN5</vt:lpstr>
      <vt:lpstr>General sections in TS 38.521-1</vt:lpstr>
      <vt:lpstr>Tx test cases in TS 38.521-1</vt:lpstr>
      <vt:lpstr>Rx test cases in TS 38.521-1</vt:lpstr>
      <vt:lpstr>Thank you!</vt:lpstr>
    </vt:vector>
  </TitlesOfParts>
  <Company>Huawei Technologies Co.,Ltd.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Guchunying</dc:creator>
  <cp:lastModifiedBy>Danni SONG(CMCC)</cp:lastModifiedBy>
  <cp:revision>1087</cp:revision>
  <dcterms:created xsi:type="dcterms:W3CDTF">2018-09-20T03:53:00Z</dcterms:created>
  <dcterms:modified xsi:type="dcterms:W3CDTF">2022-02-23T09:40:55Z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1537859212</vt:lpwstr>
  </property>
  <property fmtid="{D5CDD505-2E9C-101B-9397-08002B2CF9AE}" pid="6" name="RS_Classification">
    <vt:lpwstr>UNRESTRICTED</vt:lpwstr>
  </property>
  <property fmtid="{D5CDD505-2E9C-101B-9397-08002B2CF9AE}" pid="7" name="RS_ClassificationID">
    <vt:r8>0</vt:r8>
  </property>
  <property fmtid="{D5CDD505-2E9C-101B-9397-08002B2CF9AE}" pid="8" name="ContentTypeId">
    <vt:lpwstr>0x010100EB28163D68FE8E4D9361964FDD814FC4</vt:lpwstr>
  </property>
  <property fmtid="{D5CDD505-2E9C-101B-9397-08002B2CF9AE}" pid="9" name="KSOProductBuildVer">
    <vt:lpwstr>2052-11.8.2.10912</vt:lpwstr>
  </property>
  <property fmtid="{D5CDD505-2E9C-101B-9397-08002B2CF9AE}" pid="10" name="ICV">
    <vt:lpwstr>06475E1BD0F54B2FAD5D6ECC63AF02E6</vt:lpwstr>
  </property>
</Properties>
</file>