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(Draft v1)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 needing meeting input</a:t>
            </a:r>
          </a:p>
          <a:p>
            <a:pPr lvl="2"/>
            <a:r>
              <a:rPr lang="en-US" sz="1600" dirty="0"/>
              <a:t>??? (on request)</a:t>
            </a:r>
          </a:p>
          <a:p>
            <a:pPr lvl="2"/>
            <a:endParaRPr lang="en-US" sz="268" dirty="0"/>
          </a:p>
          <a:p>
            <a:r>
              <a:rPr lang="en-US" sz="2400" dirty="0">
                <a:latin typeface="Calibri" panose="020F0502020204030204" pitchFamily="34" charset="0"/>
              </a:rPr>
              <a:t>TTCN Sidebar outcomes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27664</TotalTime>
  <Words>61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SIG Session 3 (Draft v1)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532</cp:revision>
  <dcterms:created xsi:type="dcterms:W3CDTF">2018-05-24T11:49:12Z</dcterms:created>
  <dcterms:modified xsi:type="dcterms:W3CDTF">2022-03-01T13:51:51Z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