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17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  <a:endParaRPr lang="en-US" sz="1334" dirty="0"/>
          </a:p>
          <a:p>
            <a:pPr lvl="2"/>
            <a:r>
              <a:rPr lang="en-US" sz="1600" dirty="0"/>
              <a:t>Rel-15 5GS</a:t>
            </a:r>
          </a:p>
          <a:p>
            <a:pPr lvl="3"/>
            <a:r>
              <a:rPr lang="en-US" sz="1600" dirty="0"/>
              <a:t>R5-217780</a:t>
            </a:r>
          </a:p>
          <a:p>
            <a:pPr lvl="4"/>
            <a:r>
              <a:rPr lang="en-US" sz="1400" dirty="0">
                <a:solidFill>
                  <a:srgbClr val="FF0000"/>
                </a:solidFill>
              </a:rPr>
              <a:t>CR to be updated to remove verification of Serving Cell measurement results associated with the MO in the measurement report</a:t>
            </a:r>
          </a:p>
          <a:p>
            <a:pPr lvl="4"/>
            <a:r>
              <a:rPr lang="en-US" sz="1400" dirty="0">
                <a:solidFill>
                  <a:srgbClr val="FF0000"/>
                </a:solidFill>
              </a:rPr>
              <a:t>LS to RAN2 to clarify for A3/A5 triggered measurement reporting whether UE shall include measurement results of </a:t>
            </a:r>
            <a:r>
              <a:rPr lang="en-US" sz="1400" dirty="0" err="1">
                <a:solidFill>
                  <a:srgbClr val="FF0000"/>
                </a:solidFill>
              </a:rPr>
              <a:t>SCell</a:t>
            </a:r>
            <a:r>
              <a:rPr lang="en-US" sz="1400" dirty="0">
                <a:solidFill>
                  <a:srgbClr val="FF0000"/>
                </a:solidFill>
              </a:rPr>
              <a:t> associated with the MO in both </a:t>
            </a:r>
            <a:r>
              <a:rPr lang="en-US" sz="1400" dirty="0" err="1">
                <a:solidFill>
                  <a:srgbClr val="FF0000"/>
                </a:solidFill>
              </a:rPr>
              <a:t>measResultNeighCells</a:t>
            </a:r>
            <a:r>
              <a:rPr lang="en-US" sz="1400" dirty="0">
                <a:solidFill>
                  <a:srgbClr val="FF0000"/>
                </a:solidFill>
              </a:rPr>
              <a:t> and </a:t>
            </a:r>
            <a:r>
              <a:rPr lang="en-US" sz="1400" dirty="0" err="1">
                <a:solidFill>
                  <a:srgbClr val="FF0000"/>
                </a:solidFill>
              </a:rPr>
              <a:t>measResultServingCell</a:t>
            </a:r>
            <a:r>
              <a:rPr lang="en-US" sz="1400" dirty="0">
                <a:solidFill>
                  <a:srgbClr val="FF0000"/>
                </a:solidFill>
              </a:rPr>
              <a:t> fields  - Qualcomm to draft LS</a:t>
            </a:r>
          </a:p>
          <a:p>
            <a:pPr lvl="3"/>
            <a:r>
              <a:rPr lang="en-US" sz="1600" dirty="0"/>
              <a:t>R5-217730r2; R5-217731r2 – </a:t>
            </a:r>
            <a:r>
              <a:rPr lang="en-US" sz="1600">
                <a:solidFill>
                  <a:srgbClr val="FF0000"/>
                </a:solidFill>
              </a:rPr>
              <a:t>to be withdrawn </a:t>
            </a:r>
            <a:r>
              <a:rPr lang="en-US" sz="1600" dirty="0">
                <a:solidFill>
                  <a:srgbClr val="FF0000"/>
                </a:solidFill>
              </a:rPr>
              <a:t>in final </a:t>
            </a:r>
            <a:r>
              <a:rPr lang="en-US" sz="1600" dirty="0" err="1">
                <a:solidFill>
                  <a:srgbClr val="FF0000"/>
                </a:solidFill>
              </a:rPr>
              <a:t>tdocs</a:t>
            </a:r>
            <a:endParaRPr lang="en-US" sz="1600" dirty="0"/>
          </a:p>
          <a:p>
            <a:pPr lvl="3"/>
            <a:r>
              <a:rPr lang="en-US" sz="1600" dirty="0"/>
              <a:t>R5-217108r2</a:t>
            </a:r>
          </a:p>
          <a:p>
            <a:pPr lvl="4"/>
            <a:r>
              <a:rPr lang="en-US" sz="1400" dirty="0">
                <a:solidFill>
                  <a:srgbClr val="FF0000"/>
                </a:solidFill>
              </a:rPr>
              <a:t>Consider AP to be raised to look into whether solution of restricting TP can be applied to other test cases</a:t>
            </a:r>
          </a:p>
          <a:p>
            <a:pPr lvl="4"/>
            <a:r>
              <a:rPr lang="en-US" sz="1400" dirty="0">
                <a:solidFill>
                  <a:srgbClr val="FF0000"/>
                </a:solidFill>
              </a:rPr>
              <a:t>AP#93.02 raised to </a:t>
            </a:r>
            <a:r>
              <a:rPr lang="en-US" sz="1400" dirty="0" err="1">
                <a:solidFill>
                  <a:srgbClr val="FF0000"/>
                </a:solidFill>
              </a:rPr>
              <a:t>to</a:t>
            </a:r>
            <a:r>
              <a:rPr lang="en-US" sz="1400" dirty="0">
                <a:solidFill>
                  <a:srgbClr val="FF0000"/>
                </a:solidFill>
              </a:rPr>
              <a:t> align the terminology being used for OTA environment in NR-DC and NR-CA inter-band TCs</a:t>
            </a:r>
            <a:endParaRPr lang="en-US" sz="1400" dirty="0"/>
          </a:p>
          <a:p>
            <a:pPr lvl="2"/>
            <a:r>
              <a:rPr lang="en-US" sz="1600" dirty="0"/>
              <a:t>IMS over 5GS</a:t>
            </a:r>
          </a:p>
          <a:p>
            <a:pPr lvl="3"/>
            <a:r>
              <a:rPr lang="en-US" sz="1600" dirty="0"/>
              <a:t>R5-216586 – </a:t>
            </a:r>
            <a:r>
              <a:rPr lang="en-US" sz="1600" dirty="0">
                <a:solidFill>
                  <a:srgbClr val="FF0000"/>
                </a:solidFill>
              </a:rPr>
              <a:t>Mandatory inclusion of audio tag is technically justified for a conformant UE supporting </a:t>
            </a:r>
            <a:r>
              <a:rPr lang="en-US" sz="1600" dirty="0" err="1">
                <a:solidFill>
                  <a:srgbClr val="FF0000"/>
                </a:solidFill>
              </a:rPr>
              <a:t>VoNR</a:t>
            </a:r>
            <a:endParaRPr lang="en-US" sz="1600" dirty="0"/>
          </a:p>
          <a:p>
            <a:pPr lvl="3"/>
            <a:r>
              <a:rPr lang="en-US" sz="1600" dirty="0">
                <a:latin typeface="Calibri" panose="020F0502020204030204" pitchFamily="34" charset="0"/>
              </a:rPr>
              <a:t>R5-216526 –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Applicability conditions need to be looked into further, execution rules needed?</a:t>
            </a:r>
            <a:endParaRPr lang="en-US" sz="16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pPr lvl="1"/>
            <a:r>
              <a:rPr lang="en-US" sz="1867" dirty="0">
                <a:solidFill>
                  <a:srgbClr val="FF0000"/>
                </a:solidFill>
              </a:rPr>
              <a:t>AP#91.01 and AP#92.01 closed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27775</TotalTime>
  <Words>187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3 Outcomes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539</cp:revision>
  <dcterms:created xsi:type="dcterms:W3CDTF">2018-05-24T11:49:12Z</dcterms:created>
  <dcterms:modified xsi:type="dcterms:W3CDTF">2021-11-17T14:52:02Z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