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15-Nov-21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15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R5-216421: Reply LS on association between serving cell and measurement object (RAN2 – MediaTek)</a:t>
            </a:r>
          </a:p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Correction to NR TC 8.1.4.1.9.1-Reestablish intra-band (Huawei, Hisilicon)</a:t>
            </a:r>
          </a:p>
          <a:p>
            <a:pPr lvl="2"/>
            <a:r>
              <a:rPr lang="en-US" sz="1267" dirty="0"/>
              <a:t>Catering for RAN2 reply LS</a:t>
            </a:r>
          </a:p>
          <a:p>
            <a:pPr lvl="1"/>
            <a:r>
              <a:rPr lang="en-US" sz="1800" dirty="0"/>
              <a:t>Correction to NR TC 8.1.5.8.1 (CATT)</a:t>
            </a:r>
          </a:p>
          <a:p>
            <a:pPr lvl="2"/>
            <a:r>
              <a:rPr lang="en-US" sz="1400" dirty="0"/>
              <a:t>Supporting prose CR for TTCN CR R5s211472 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R5-216661r1 - Streamlining PICS for IMS emergency capabilities (TF160)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R5-217540 - Discussion paper on confirmation on resource reservation when preconditions are not used (R&amp;S) – LS to CT1 needed?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R5-216811 -  Discussion paper for Rel-15 NR Tests Applicability on SNPN Only UE (Qualcomm) – available?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R5-216759 - Contact parameters in SIP SUBSCRIBE for MCX (TF160) – LS to CT1 needed?</a:t>
            </a: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23900"/>
            <a:ext cx="11184467" cy="5810250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R5-217730r2 Addition of requirement for Test Loop Mode A (Rel-15)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R5-217731r2 Addition of requirement for Test Loop Mode A (Rel-16 mirror CR)</a:t>
            </a:r>
          </a:p>
          <a:p>
            <a:pPr lvl="1"/>
            <a:endParaRPr lang="en-US" sz="1467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297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28665</TotalTime>
  <Words>210</Words>
  <Application>Microsoft Office PowerPoint</Application>
  <PresentationFormat>Widescreen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528</cp:revision>
  <dcterms:created xsi:type="dcterms:W3CDTF">2018-05-24T11:49:12Z</dcterms:created>
  <dcterms:modified xsi:type="dcterms:W3CDTF">2021-11-15T12:35:37Z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