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7"/>
  </p:notesMasterIdLst>
  <p:sldIdLst>
    <p:sldId id="275" r:id="rId3"/>
    <p:sldId id="276" r:id="rId4"/>
    <p:sldId id="278" r:id="rId5"/>
    <p:sldId id="279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15-Nov-21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RAN5#93-e Meeting SIG Session 2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Outcomes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15 Nov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595314"/>
            <a:ext cx="11184467" cy="5938836"/>
          </a:xfrm>
        </p:spPr>
        <p:txBody>
          <a:bodyPr/>
          <a:lstStyle/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R5-216421: Reply LS on association between serving cell and measurement object (RAN2 – MediaTek)</a:t>
            </a:r>
          </a:p>
          <a:p>
            <a:pPr lvl="2"/>
            <a:r>
              <a:rPr lang="en-US" sz="1600" dirty="0">
                <a:solidFill>
                  <a:srgbClr val="FF0000"/>
                </a:solidFill>
              </a:rPr>
              <a:t>Noted, to be catered for in CR R5-217780</a:t>
            </a:r>
          </a:p>
          <a:p>
            <a:r>
              <a:rPr lang="en-US" sz="2000" dirty="0"/>
              <a:t>Late </a:t>
            </a:r>
            <a:r>
              <a:rPr lang="en-US" sz="2000" dirty="0" err="1"/>
              <a:t>tdoc</a:t>
            </a:r>
            <a:r>
              <a:rPr lang="en-US" sz="2000" dirty="0"/>
              <a:t> request</a:t>
            </a:r>
          </a:p>
          <a:p>
            <a:pPr lvl="1"/>
            <a:r>
              <a:rPr lang="en-US" sz="1800" dirty="0"/>
              <a:t>Correction to NR TC 8.1.4.1.9.1-Reestablish intra-band (Huawei, Hisilicon)</a:t>
            </a:r>
          </a:p>
          <a:p>
            <a:pPr lvl="2"/>
            <a:r>
              <a:rPr lang="en-US" sz="1267" dirty="0"/>
              <a:t>Catering for RAN2 reply LS</a:t>
            </a:r>
          </a:p>
          <a:p>
            <a:pPr lvl="2"/>
            <a:r>
              <a:rPr lang="en-US" sz="1267" dirty="0" err="1">
                <a:solidFill>
                  <a:srgbClr val="FF0000"/>
                </a:solidFill>
              </a:rPr>
              <a:t>Tdoc</a:t>
            </a:r>
            <a:r>
              <a:rPr lang="en-US" sz="1267" dirty="0">
                <a:solidFill>
                  <a:srgbClr val="FF0000"/>
                </a:solidFill>
              </a:rPr>
              <a:t> assigned – R5-217780</a:t>
            </a:r>
          </a:p>
          <a:p>
            <a:pPr lvl="1"/>
            <a:r>
              <a:rPr lang="en-US" sz="1800" dirty="0"/>
              <a:t>Correction to NR TC 8.1.5.8.1 (CATT)</a:t>
            </a:r>
          </a:p>
          <a:p>
            <a:pPr lvl="2"/>
            <a:r>
              <a:rPr lang="en-US" sz="1400" dirty="0"/>
              <a:t>Supporting prose CR for TTCN CR R5s211472 </a:t>
            </a:r>
          </a:p>
          <a:p>
            <a:pPr lvl="2"/>
            <a:r>
              <a:rPr lang="en-US" sz="1400" dirty="0">
                <a:solidFill>
                  <a:srgbClr val="FF0000"/>
                </a:solidFill>
              </a:rPr>
              <a:t>Request withdrawn, to be covered in revision of R5-216998</a:t>
            </a:r>
          </a:p>
          <a:p>
            <a:r>
              <a:rPr lang="en-US" sz="2000" dirty="0"/>
              <a:t>Update on discussion paper outcomes/actions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R5-216661r1 - Streamlining PICS for IMS emergency capabilities (TF160)</a:t>
            </a:r>
          </a:p>
          <a:p>
            <a:pPr lvl="2"/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Proposals endorsed</a:t>
            </a:r>
          </a:p>
          <a:p>
            <a:pPr lvl="2"/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IMS Emergency </a:t>
            </a:r>
          </a:p>
          <a:p>
            <a:pPr lvl="3"/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Late </a:t>
            </a:r>
            <a:r>
              <a:rPr lang="en-US" sz="14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tdocs</a:t>
            </a:r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for CRs to TS 36.523-2 and TS 34.229-2 (4G changes) approved</a:t>
            </a:r>
          </a:p>
          <a:p>
            <a:pPr lvl="3"/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Update current CRs (5G changes) - 38.508-2 (R5-217182); 38.523-2 (R5-216541); 34.229-2 (R5-216486)</a:t>
            </a:r>
          </a:p>
          <a:p>
            <a:pPr lvl="2"/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IMs </a:t>
            </a:r>
            <a:r>
              <a:rPr lang="en-US" sz="14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eCall</a:t>
            </a:r>
            <a:endParaRPr lang="en-US" sz="1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3"/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NR_EIEI – R5-217695r1 Addition of applicability for NR EIEI test cases</a:t>
            </a:r>
          </a:p>
          <a:p>
            <a:pPr lvl="3"/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EIEI – Late CR for TS 36.523-2 and TS 34.229-2 approved</a:t>
            </a:r>
          </a:p>
          <a:p>
            <a:pPr lvl="2"/>
            <a:endParaRPr lang="en-US" sz="1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595314"/>
            <a:ext cx="11184467" cy="5938836"/>
          </a:xfrm>
        </p:spPr>
        <p:txBody>
          <a:bodyPr/>
          <a:lstStyle/>
          <a:p>
            <a:r>
              <a:rPr lang="en-US" sz="2000" dirty="0"/>
              <a:t>Update on discussion paper outcomes/actions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R5-217540 - Discussion paper on confirmation on resource reservation when preconditions are not used (R&amp;S) – LS to CT1 needed? – 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Offline discussion progressing, no LS needed from this meeting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R5-216811 -  Discussion paper for Rel-15 NR Tests Applicability on SNPN Only UE (Qualcomm) – available? – 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to be submitted to the next meeting - withdrawn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R5-216759 - Contact parameters in SIP SUBSCRIBE for MCX (TF160) – LS to CT1 needed? - 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Offline discussion progressing, no LS needed from this meeting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</a:rPr>
              <a:t>Discussion on deferred CRs (on request, should be limited to those meeting input is needed to reach agreement)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R5-217730r2 Addition of requirement for Test Loop Mode A (Rel-15)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R5-217731r2 Addition of requirement for Test Loop Mode A (Rel-16 mirror CR)</a:t>
            </a:r>
          </a:p>
          <a:p>
            <a:pPr lvl="2"/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</a:rPr>
              <a:t>TF160, Qualcomm – proposed changes are about test configuration hence not relevant for TS 38.509 UE test function requirements. Current default test configuration in TS 38.508-1 ensures this. Hence CRs not needed</a:t>
            </a:r>
          </a:p>
          <a:p>
            <a:pPr lvl="2"/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</a:rPr>
              <a:t>Apple to discuss internally and make decision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R5-217679r1 Modification of test loop mode B for ethernet header compression for NR</a:t>
            </a:r>
          </a:p>
          <a:p>
            <a:pPr lvl="2"/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</a:rPr>
              <a:t>EH test control function needed for 5G NR hence defined in TS 38.509. Use for LTE is still under consideration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R5-217108r1 Correction to NR-DC testcase 7.1.1.11.1</a:t>
            </a:r>
          </a:p>
          <a:p>
            <a:pPr lvl="2"/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</a:rPr>
              <a:t>Need to discuss further and resolve test coverage restriction for FR2; how to specify this; cell configuration for NR-DC – FR1+FR1 and FR! + FR2</a:t>
            </a:r>
          </a:p>
          <a:p>
            <a:pPr lvl="2"/>
            <a:endParaRPr lang="en-US" sz="14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lvl="1"/>
            <a:endParaRPr lang="en-US" sz="1467" dirty="0">
              <a:latin typeface="Calibri" panose="020F0502020204030204" pitchFamily="34" charset="0"/>
            </a:endParaRPr>
          </a:p>
          <a:p>
            <a:pPr lvl="1"/>
            <a:endParaRPr lang="en-US" sz="1467" dirty="0">
              <a:latin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194266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595314"/>
            <a:ext cx="11184467" cy="5938836"/>
          </a:xfrm>
        </p:spPr>
        <p:txBody>
          <a:bodyPr/>
          <a:lstStyle/>
          <a:p>
            <a:r>
              <a:rPr lang="en-US" sz="2000" dirty="0">
                <a:latin typeface="Calibri" panose="020F0502020204030204" pitchFamily="34" charset="0"/>
              </a:rPr>
              <a:t>Discussion on deferred CRs (on request, should be limited to those meeting input is needed to reach agreement)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R5-216792 Addition of new test case 8.2.1.1.2 for UE capability transfer in NE-DC</a:t>
            </a:r>
          </a:p>
          <a:p>
            <a:pPr lvl="2"/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</a:rPr>
              <a:t>Rapporteur did consider extending current audit TC but decided to add separate TC to avoid optional branches</a:t>
            </a:r>
          </a:p>
          <a:p>
            <a:pPr lvl="2"/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</a:rPr>
              <a:t>Sub WP rapporteur should inform/involve TS rapporteur about new TCs planned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R5-216998r1 Correction to NR TC 8.1.5.8.1_Latency check</a:t>
            </a:r>
          </a:p>
          <a:p>
            <a:pPr lvl="2"/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</a:rPr>
              <a:t>Concerns about update to test sequence are following core requirements</a:t>
            </a:r>
          </a:p>
          <a:p>
            <a:pPr lvl="2"/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</a:rPr>
              <a:t>Is this expected UE </a:t>
            </a:r>
            <a:r>
              <a:rPr lang="en-US" sz="1400" dirty="0" err="1">
                <a:solidFill>
                  <a:srgbClr val="FF0000"/>
                </a:solidFill>
                <a:latin typeface="Calibri" panose="020F0502020204030204" pitchFamily="34" charset="0"/>
              </a:rPr>
              <a:t>behaviour</a:t>
            </a:r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</a:rPr>
              <a:t>?</a:t>
            </a:r>
          </a:p>
          <a:p>
            <a:pPr lvl="1"/>
            <a:endParaRPr lang="en-US" sz="1467" dirty="0">
              <a:latin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</a:p>
          <a:p>
            <a:pPr lvl="1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</a:rPr>
              <a:t>None</a:t>
            </a:r>
            <a:endParaRPr lang="en-US" sz="1467" dirty="0">
              <a:solidFill>
                <a:srgbClr val="FF0000"/>
              </a:solidFill>
            </a:endParaRPr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27080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28802</TotalTime>
  <Words>553</Words>
  <Application>Microsoft Office PowerPoint</Application>
  <PresentationFormat>Widescreen</PresentationFormat>
  <Paragraphs>53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RAN5#93-e Meeting SIG Session 2 Outcomes  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539</cp:revision>
  <dcterms:created xsi:type="dcterms:W3CDTF">2018-05-24T11:49:12Z</dcterms:created>
  <dcterms:modified xsi:type="dcterms:W3CDTF">2021-11-15T15:01:57Z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