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7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07-Nov-21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4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Welcome To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RAN5#93-e Meeting Opening Joint Session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8 Nov 13 – 14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505451"/>
          </a:xfrm>
        </p:spPr>
        <p:txBody>
          <a:bodyPr/>
          <a:lstStyle/>
          <a:p>
            <a:r>
              <a:rPr lang="en-US" sz="2400" dirty="0"/>
              <a:t>Approval of agenda in R5-217752 (IPR declaration; Antitrust Guidance; FCC Spectrum Auction Statement)</a:t>
            </a:r>
          </a:p>
          <a:p>
            <a:r>
              <a:rPr lang="en-US" sz="2400" dirty="0"/>
              <a:t>RAN Vice Chair Election</a:t>
            </a:r>
          </a:p>
          <a:p>
            <a:r>
              <a:rPr lang="en-US" sz="2400" dirty="0"/>
              <a:t>Endorsement of R5-216401 - RAN5#93 E-Meeting Timelines, Scope, Process</a:t>
            </a:r>
          </a:p>
          <a:p>
            <a:r>
              <a:rPr lang="en-US" sz="2400" dirty="0"/>
              <a:t>Approval of RAN5#92-e WG Minutes</a:t>
            </a:r>
          </a:p>
          <a:p>
            <a:r>
              <a:rPr lang="en-US" sz="2400" dirty="0"/>
              <a:t>R5-216634 MCC TF160 Status Report</a:t>
            </a:r>
          </a:p>
          <a:p>
            <a:r>
              <a:rPr lang="en-US" sz="2400" dirty="0"/>
              <a:t>Handling of Incoming Liaison Statements (expect participants have already read the LSs, so summary presentation and brief discussion, if needed)</a:t>
            </a:r>
          </a:p>
          <a:p>
            <a:r>
              <a:rPr lang="en-US" sz="2400" dirty="0"/>
              <a:t>Introduction of new work item proposals (brief summary presentation of new WIDs, no presentation of supporting documents)</a:t>
            </a:r>
          </a:p>
          <a:p>
            <a:r>
              <a:rPr lang="en-US" sz="2400" dirty="0"/>
              <a:t>Handling of ‘General Discussion Papers’ (brief summary presentation)</a:t>
            </a:r>
          </a:p>
          <a:p>
            <a:r>
              <a:rPr lang="en-US" sz="2400" dirty="0"/>
              <a:t>Meeting schedule 22</a:t>
            </a: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26734</TotalTime>
  <Words>122</Words>
  <Application>Microsoft Office PowerPoint</Application>
  <PresentationFormat>Widescreen</PresentationFormat>
  <Paragraphs>14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Welcome To RAN5#93-e Meeting Opening Joint Session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479</cp:revision>
  <dcterms:created xsi:type="dcterms:W3CDTF">2018-05-24T11:49:12Z</dcterms:created>
  <dcterms:modified xsi:type="dcterms:W3CDTF">2021-11-07T11:54:09Z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