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12-Nov-21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Midweek Joint Session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12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r>
              <a:rPr lang="en-US" sz="2400" dirty="0"/>
              <a:t>Review of progress in the first week of E-meeting (comments/concerns)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</a:t>
            </a:r>
          </a:p>
          <a:p>
            <a:pPr lvl="1"/>
            <a:r>
              <a:rPr lang="en-US" sz="1867" dirty="0"/>
              <a:t>TS 38.508-1 CR Correction to NR V2X default configuration (Huawei/Hisilicon)</a:t>
            </a:r>
          </a:p>
          <a:p>
            <a:r>
              <a:rPr lang="en-US" sz="2400" dirty="0"/>
              <a:t>Midweek agenda</a:t>
            </a:r>
          </a:p>
          <a:p>
            <a:pPr lvl="1"/>
            <a:r>
              <a:rPr lang="en-US" sz="1867" dirty="0"/>
              <a:t>4.5.1 – R5-217503r1 Discussion on how to handle test coverage across 5G NR connectivity options (</a:t>
            </a:r>
            <a:r>
              <a:rPr lang="de-DE" sz="1867" dirty="0"/>
              <a:t>CMCC, Deutsche Telekom, MCC TF160, Orange)</a:t>
            </a:r>
            <a:endParaRPr lang="en-US" sz="1867" dirty="0"/>
          </a:p>
          <a:p>
            <a:pPr lvl="1"/>
            <a:r>
              <a:rPr lang="en-US" sz="1867" dirty="0"/>
              <a:t>4.5.2 – None</a:t>
            </a:r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Meeting Schedule</a:t>
            </a:r>
          </a:p>
          <a:p>
            <a:pPr lvl="3"/>
            <a:r>
              <a:rPr lang="en-US" sz="1600" dirty="0"/>
              <a:t>R5-216411 Meeting schedule for 2022</a:t>
            </a:r>
          </a:p>
          <a:p>
            <a:pPr lvl="2"/>
            <a:r>
              <a:rPr lang="en-US" sz="1600" dirty="0"/>
              <a:t>PRD</a:t>
            </a:r>
          </a:p>
          <a:p>
            <a:pPr lvl="3"/>
            <a:r>
              <a:rPr lang="en-US" sz="1600" dirty="0"/>
              <a:t>R5-216440 Discussion paper on upgrading TS 34.229-1 to Rel-16 and updating PRD18 (R&amp;S)</a:t>
            </a:r>
          </a:p>
          <a:p>
            <a:pPr lvl="3"/>
            <a:r>
              <a:rPr lang="en-US" sz="1600" dirty="0"/>
              <a:t>R5-216441 Update of RAN5_PRD18v21 (R&amp;S)</a:t>
            </a:r>
          </a:p>
          <a:p>
            <a:pPr lvl="3"/>
            <a:r>
              <a:rPr lang="en-US" sz="1600" dirty="0"/>
              <a:t>R5-217086 Introduction of RAN5 PRD20 on RAN5 handling of E-UTRA CA configuration (Rel-10 and later releases) (Ericsson)</a:t>
            </a:r>
          </a:p>
          <a:p>
            <a:pPr lvl="3"/>
            <a:r>
              <a:rPr lang="en-US" sz="1600" dirty="0"/>
              <a:t>R5-217088 PRD20 v0.1.0 on E-UTRA CA configuration handling in RAN5 (Ericsson)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629276"/>
          </a:xfrm>
        </p:spPr>
        <p:txBody>
          <a:bodyPr/>
          <a:lstStyle/>
          <a:p>
            <a:endParaRPr lang="en-US" sz="1600" dirty="0"/>
          </a:p>
          <a:p>
            <a:pPr lvl="1"/>
            <a:r>
              <a:rPr lang="en-US" sz="1867" dirty="0"/>
              <a:t>4.5.3 </a:t>
            </a:r>
          </a:p>
          <a:p>
            <a:pPr lvl="2"/>
            <a:r>
              <a:rPr lang="en-US" sz="1600" dirty="0"/>
              <a:t>NR CA; NR-DC and EN-DC configurations</a:t>
            </a:r>
          </a:p>
          <a:p>
            <a:pPr lvl="3"/>
            <a:r>
              <a:rPr lang="en-US" sz="1600" dirty="0"/>
              <a:t>R5-216446r1 </a:t>
            </a:r>
            <a:r>
              <a:rPr lang="nn-NO" sz="1600" dirty="0"/>
              <a:t>Checklist - NR_Rel-16_CA_DC for RAN5#93-e (CMCC, Bureau Veritas, Ericsson)</a:t>
            </a:r>
            <a:endParaRPr lang="en-US" sz="1600" dirty="0"/>
          </a:p>
          <a:p>
            <a:pPr lvl="3"/>
            <a:r>
              <a:rPr lang="en-US" sz="1600" dirty="0"/>
              <a:t>R5-216631 Checklist - Adding new NR band or channel bandwidth to existing bands (Ericsson)</a:t>
            </a:r>
          </a:p>
          <a:p>
            <a:pPr lvl="3"/>
            <a:r>
              <a:rPr lang="en-US" sz="1600" dirty="0"/>
              <a:t>R5-217498 Checklist - Rel-17 NR CA; NR-DC and EN-DC configurations for RAN5#93-e (Huawei, Hisilicon)</a:t>
            </a:r>
          </a:p>
          <a:p>
            <a:pPr lvl="3"/>
            <a:r>
              <a:rPr lang="en-US" sz="1600" dirty="0"/>
              <a:t>R5-217504 Way forward on how to bring contributions to "NR_CADC_NR_LTE_DC_R16-UEConTest" WI and "NR_CADC_NR_LTE_DC_R17-UEConTest" WI (CMCC, Huawei, Hisilicon, DISH, Ericsson, Qualcomm, Bureau Veritas)</a:t>
            </a:r>
          </a:p>
          <a:p>
            <a:pPr lvl="3"/>
            <a:r>
              <a:rPr lang="en-US" sz="1600" dirty="0"/>
              <a:t>R5-217339 Considerations on handling of Rel-16 and Rel-17_CA_DC band combo WI (ZTE)</a:t>
            </a:r>
          </a:p>
          <a:p>
            <a:pPr lvl="2"/>
            <a:r>
              <a:rPr lang="en-US" sz="1600" dirty="0"/>
              <a:t>ITU-R recommendation M.2071</a:t>
            </a:r>
          </a:p>
          <a:p>
            <a:pPr lvl="3"/>
            <a:r>
              <a:rPr lang="en-US" sz="1600" dirty="0"/>
              <a:t>R5-217624r1 Draft update of ITU-R recommendation M.2071 on Unwanted Emissions of IMT-Advanced (Ericsson)</a:t>
            </a:r>
          </a:p>
          <a:p>
            <a:pPr lvl="1"/>
            <a:r>
              <a:rPr lang="en-US" sz="1867" dirty="0"/>
              <a:t>4.5.5 Study on 5G NR UE full stack testing for Network Slicing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</a:rPr>
              <a:t>R5-217268 Summary of the documents for TR 38.918</a:t>
            </a:r>
          </a:p>
          <a:p>
            <a:r>
              <a:rPr lang="en-US" sz="2400" dirty="0">
                <a:latin typeface="Calibri" panose="020F0502020204030204" pitchFamily="34" charset="0"/>
              </a:rPr>
              <a:t>Quite Period Reminder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012745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27432</TotalTime>
  <Words>342</Words>
  <Application>Microsoft Office PowerPoint</Application>
  <PresentationFormat>Widescreen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Midweek Joint Session 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526</cp:revision>
  <dcterms:created xsi:type="dcterms:W3CDTF">2018-05-24T11:49:12Z</dcterms:created>
  <dcterms:modified xsi:type="dcterms:W3CDTF">2021-11-12T12:43:41Z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