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23-Aug-21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SIG Session 2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23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Addition of NR5G RRC TC 8.1.1.3.7a (Qualcomm)</a:t>
            </a:r>
          </a:p>
          <a:p>
            <a:pPr lvl="2"/>
            <a:r>
              <a:rPr lang="en-US" sz="1400" dirty="0"/>
              <a:t>Qualcomm proposed a new TP for NR TC 8.1.1.3.7  </a:t>
            </a:r>
            <a:r>
              <a:rPr lang="en-US" sz="1400" dirty="0" err="1"/>
              <a:t>Deprioritization</a:t>
            </a:r>
            <a:r>
              <a:rPr lang="en-US" sz="1400" dirty="0"/>
              <a:t>-type = NR but this would have certification impact as the TC will move to IRAT WI. Based on discussion with MCC TF160 and Motorola Mobility it was agreed to test this in a separate TC.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R5-214736 – Discussion paper for Rel-15 NR Tests Applicability on SNPN Only UE (Qualcomm) – any further update and plan forward?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R5-215613 - Discussion paper on RRC DL segmentation test method (MediaTek) – any further update and plan forward?</a:t>
            </a: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R5-214594 Correction to some idle mode test cases for RPLMN clearing (Keysight)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R5-214768r1 Correction to NR TC 8.1.4.1.9.1-Reestablish intra-band (Huawei, Hisilicon)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R5-215496r2 New IMS TC Data Off / MO Video Call / 5GS (Ericsson)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R5-215497r2 New IMS TC Data Off / MO Call / 5GS (Ericsson)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R5-214786 Correction to NR TC 11.4.2-Handling of forbidden PLMNs (Huawei, Hisilicon)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R5-214787 Correction to NR TC 11.4.3-Initial registration for emergency services (Huawei, Hisilicon)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R5-214789 Correction to NR TC 11.4.5-Handling of 5GS forbidden tracking areas for roaming (Huawei, Hisilicon)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28258</TotalTime>
  <Words>263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RAN5#92-e Meeting SIG Session 2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516</cp:revision>
  <dcterms:created xsi:type="dcterms:W3CDTF">2018-05-24T11:49:12Z</dcterms:created>
  <dcterms:modified xsi:type="dcterms:W3CDTF">2021-08-23T10:17:51Z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