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Midweek Joint Session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20 August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R5-215491r1 NB-IoT Test Frequency Corrections to align with RAN4 and US FCC (T-Mobile USA)</a:t>
            </a:r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FR1 TRP TRS</a:t>
            </a:r>
          </a:p>
          <a:p>
            <a:pPr lvl="3"/>
            <a:r>
              <a:rPr lang="en-US" sz="1600" dirty="0"/>
              <a:t>R5-214174 LS to RAN5 on MU work of FR1 TRP TRS WI</a:t>
            </a:r>
          </a:p>
          <a:p>
            <a:pPr lvl="3"/>
            <a:r>
              <a:rPr lang="en-US" sz="1600" dirty="0"/>
              <a:t>R5-215129 </a:t>
            </a:r>
            <a:r>
              <a:rPr lang="nn-NO" sz="1600" dirty="0"/>
              <a:t>MU workplan for NR FR1 TRP-TRS</a:t>
            </a:r>
            <a:endParaRPr lang="en-US" sz="1600" dirty="0"/>
          </a:p>
          <a:p>
            <a:pPr lvl="2"/>
            <a:r>
              <a:rPr lang="en-US" sz="1600" dirty="0"/>
              <a:t>MSG TFES</a:t>
            </a:r>
          </a:p>
          <a:p>
            <a:pPr lvl="3"/>
            <a:r>
              <a:rPr lang="en-US" sz="1600" dirty="0"/>
              <a:t>R5-214177 LS to 3GPP on the editorial issues of 5G-NR UE specifications in TSG RAN WG5 &amp; TSG RAN WG4</a:t>
            </a:r>
          </a:p>
          <a:p>
            <a:pPr lvl="2"/>
            <a:r>
              <a:rPr lang="en-US" sz="1600" dirty="0"/>
              <a:t>New WIDs</a:t>
            </a:r>
          </a:p>
          <a:p>
            <a:pPr lvl="3"/>
            <a:r>
              <a:rPr lang="en-US" sz="1600" dirty="0"/>
              <a:t>R5-214473 High power UE (power class 1.5) for NR band n79 (CMCC)</a:t>
            </a:r>
          </a:p>
          <a:p>
            <a:pPr lvl="3"/>
            <a:r>
              <a:rPr lang="en-US" sz="1600" dirty="0"/>
              <a:t>R5-214474 High power UE (power class 2) for NR band n34 (CMCC)</a:t>
            </a:r>
          </a:p>
          <a:p>
            <a:pPr lvl="3"/>
            <a:r>
              <a:rPr lang="en-US" sz="1600" dirty="0"/>
              <a:t>R5-214475 High power UE (power class 2) for NR band n39 (CMCC)</a:t>
            </a:r>
          </a:p>
          <a:p>
            <a:pPr lvl="3"/>
            <a:r>
              <a:rPr lang="en-US" sz="1600" dirty="0"/>
              <a:t>R5-214902 PC2 EN-DC with x LTE band + y NR band (x= 2, 3, 4, y=1; x=1, 2, y=2) (Ericsson)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Option 4</a:t>
            </a:r>
          </a:p>
          <a:p>
            <a:pPr lvl="3"/>
            <a:r>
              <a:rPr lang="en-US" sz="1600" dirty="0"/>
              <a:t>R5-214482r3 Way forward on how to handle Option 4 test cases (CMCC)</a:t>
            </a:r>
          </a:p>
          <a:p>
            <a:pPr lvl="2"/>
            <a:r>
              <a:rPr lang="en-US" sz="1600" dirty="0"/>
              <a:t>LTE CA configurations</a:t>
            </a:r>
          </a:p>
          <a:p>
            <a:pPr lvl="3"/>
            <a:r>
              <a:rPr lang="en-US" sz="1600" dirty="0"/>
              <a:t>R5-214903r2 (Ericsson)</a:t>
            </a:r>
          </a:p>
          <a:p>
            <a:pPr lvl="2"/>
            <a:r>
              <a:rPr lang="en-US" sz="1600" dirty="0"/>
              <a:t>CA/DC basket WIs and PC2 WIs</a:t>
            </a:r>
          </a:p>
          <a:p>
            <a:pPr lvl="3"/>
            <a:r>
              <a:rPr lang="en-US" sz="1600" dirty="0"/>
              <a:t>R5-215110r1 Handling of CA/DC basket WIs and PC2 Wis (Huawei)</a:t>
            </a:r>
          </a:p>
          <a:p>
            <a:pPr lvl="2"/>
            <a:r>
              <a:rPr lang="en-US" sz="1600" dirty="0"/>
              <a:t>Recommendation  ITU-R  M.2071</a:t>
            </a:r>
          </a:p>
          <a:p>
            <a:pPr lvl="3"/>
            <a:r>
              <a:rPr lang="en-US" sz="1600" dirty="0"/>
              <a:t>R5-214196r1 Discussion on RAN5 input to ”Recommendation  ITU-R  M.2071“</a:t>
            </a:r>
          </a:p>
          <a:p>
            <a:pPr lvl="3"/>
            <a:r>
              <a:rPr lang="en-US" sz="1600" dirty="0"/>
              <a:t>R5-215703 WP5D LS on unwanted emission of IMT-Advanced (Huawei, Hisilicon)</a:t>
            </a:r>
          </a:p>
          <a:p>
            <a:r>
              <a:rPr lang="en-US" sz="2400" dirty="0"/>
              <a:t>4.5.5 Study on 5G NR UE full stack testing for Network Slicing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R5-215253 Summary of the documents for TR 38.918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27032</TotalTime>
  <Words>300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RAN5#92-e Meeting Midweek Joint Session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517</cp:revision>
  <dcterms:created xsi:type="dcterms:W3CDTF">2018-05-24T11:49:12Z</dcterms:created>
  <dcterms:modified xsi:type="dcterms:W3CDTF">2021-08-20T16:01:24Z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