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90" r:id="rId2"/>
    <p:sldId id="308" r:id="rId3"/>
    <p:sldId id="317" r:id="rId4"/>
    <p:sldId id="319" r:id="rId5"/>
    <p:sldId id="316" r:id="rId6"/>
    <p:sldId id="311" r:id="rId7"/>
    <p:sldId id="313" r:id="rId8"/>
    <p:sldId id="314" r:id="rId9"/>
    <p:sldId id="318" r:id="rId10"/>
    <p:sldId id="315" r:id="rId11"/>
    <p:sldId id="321" r:id="rId12"/>
    <p:sldId id="312" r:id="rId13"/>
    <p:sldId id="293" r:id="rId14"/>
  </p:sldIdLst>
  <p:sldSz cx="12190413" cy="6859588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8" autoAdjust="0"/>
    <p:restoredTop sz="87592" autoAdjust="0"/>
  </p:normalViewPr>
  <p:slideViewPr>
    <p:cSldViewPr snapToGrid="0">
      <p:cViewPr varScale="1">
        <p:scale>
          <a:sx n="72" d="100"/>
          <a:sy n="72" d="100"/>
        </p:scale>
        <p:origin x="-302" y="-91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5962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299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68049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9590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043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	 </a:t>
            </a:r>
            <a:r>
              <a:rPr lang="en-US" altLang="zh-CN" sz="2400" b="1" dirty="0" smtClean="0"/>
              <a:t>R5-214482</a:t>
            </a:r>
            <a:endParaRPr lang="en-US" altLang="zh-CN" sz="2400" b="1" dirty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xmlns="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</a:t>
            </a:r>
            <a:r>
              <a:rPr lang="en-US" altLang="zh-CN" sz="2400" dirty="0" smtClean="0">
                <a:latin typeface="+mn-lt"/>
              </a:rPr>
              <a:t>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558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653" y="2954597"/>
            <a:ext cx="8802896" cy="385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3202073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Option 2 or 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38.133.</a:t>
            </a:r>
          </a:p>
          <a:p>
            <a:pPr lvl="1">
              <a:lnSpc>
                <a:spcPct val="1500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endParaRPr lang="en-US" altLang="zh-CN" sz="2400" dirty="0">
              <a:latin typeface="+mn-lt"/>
            </a:endParaRP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necessary.</a:t>
            </a: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695443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Option 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specific Option 4 protocol test cases are needed. </a:t>
            </a:r>
            <a:endParaRPr lang="en-US" altLang="zh-CN" sz="2400" strike="sngStrike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3726243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021485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888117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</TotalTime>
  <Words>1229</Words>
  <Application>Microsoft Office PowerPoint</Application>
  <PresentationFormat>自定义</PresentationFormat>
  <Paragraphs>108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Way forward on how to handle Option4 (NE-DC) test cases</vt:lpstr>
      <vt:lpstr>Background</vt:lpstr>
      <vt:lpstr>Background</vt:lpstr>
      <vt:lpstr>Option 4 (NE-DC) RF test cases (1/2)</vt:lpstr>
      <vt:lpstr>Option 4 (NE-DC) RF test cases (2/2)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1141</cp:revision>
  <dcterms:created xsi:type="dcterms:W3CDTF">2018-09-20T03:53:00Z</dcterms:created>
  <dcterms:modified xsi:type="dcterms:W3CDTF">2021-08-06T16:30:13Z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