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RAN5#-92e (Aug 2021)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8 Idle Mode test cases were agreed. All tests are now drafted and agreed. 2 TP’s were updated – 6.2.3.10 and 6.2.3.11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FR2 Power levels still missing for few test cases</a:t>
            </a:r>
          </a:p>
          <a:p>
            <a:pPr lvl="1"/>
            <a:r>
              <a:rPr lang="en-US" dirty="0"/>
              <a:t>AP 91.01 – 2 test cases remaining to </a:t>
            </a:r>
            <a:r>
              <a:rPr lang="en-US"/>
              <a:t>be updated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69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RAN5#-92e (Aug 2021)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2021-09-01T13:02:24Z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