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797675" cy="9926638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16 new test cases in TS 34.229-5 </a:t>
            </a:r>
          </a:p>
          <a:p>
            <a:pPr lvl="2"/>
            <a:r>
              <a:rPr lang="en-US" dirty="0"/>
              <a:t>8.27, 8.33, 8.35, 8.37, 8.40, 8.41, 10.2, 10.3, 10.4, 10.6, 10.9, 10.11, 10.12, 10.13, 10.14, 10.15</a:t>
            </a:r>
          </a:p>
          <a:p>
            <a:pPr lvl="1"/>
            <a:r>
              <a:rPr lang="en-US" dirty="0"/>
              <a:t>4 more test cases completed</a:t>
            </a:r>
          </a:p>
          <a:p>
            <a:pPr lvl="2"/>
            <a:r>
              <a:rPr lang="en-US" dirty="0"/>
              <a:t>8.1, 8.18, 8.31, 8.32</a:t>
            </a:r>
          </a:p>
          <a:p>
            <a:pPr lvl="1"/>
            <a:r>
              <a:rPr lang="en-US" dirty="0"/>
              <a:t>8 new generic procedures</a:t>
            </a:r>
          </a:p>
          <a:p>
            <a:pPr lvl="2"/>
            <a:r>
              <a:rPr lang="en-US" dirty="0"/>
              <a:t>A.21 – A.27</a:t>
            </a:r>
          </a:p>
          <a:p>
            <a:pPr lvl="1"/>
            <a:r>
              <a:rPr lang="en-US" dirty="0"/>
              <a:t>Miscellaneous fixes to existing generic procedures and test cases</a:t>
            </a:r>
          </a:p>
          <a:p>
            <a:pPr lvl="1"/>
            <a:r>
              <a:rPr lang="en-US" dirty="0"/>
              <a:t>Test case 6.5 voided</a:t>
            </a:r>
          </a:p>
          <a:p>
            <a:pPr lvl="1"/>
            <a:r>
              <a:rPr lang="en-US" dirty="0"/>
              <a:t>Test case 7.24 not considered complete anymore. To be fixed for RAN5#93-e</a:t>
            </a:r>
          </a:p>
          <a:p>
            <a:pPr lvl="1"/>
            <a:r>
              <a:rPr lang="en-GB" dirty="0"/>
              <a:t>Outstanding are remaining Supplementary Services, Emergency Call scenarios</a:t>
            </a:r>
          </a:p>
          <a:p>
            <a:pPr lvl="2"/>
            <a:r>
              <a:rPr lang="en-GB" dirty="0"/>
              <a:t>Current planning is for 29 more test cases</a:t>
            </a:r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discussions on additional test </a:t>
            </a:r>
            <a:r>
              <a:rPr lang="sv-SE"/>
              <a:t>coverage ongoing, e.g., TC 7.4a</a:t>
            </a:r>
            <a:endParaRPr lang="en-US" dirty="0"/>
          </a:p>
        </p:txBody>
      </p:sp>
      <p:sp>
        <p:nvSpPr>
          <p:cNvPr id="7" name="RS_Classification_Standard">
            <a:extLst>
              <a:ext uri="{FF2B5EF4-FFF2-40B4-BE49-F238E27FC236}">
                <a16:creationId xmlns:a16="http://schemas.microsoft.com/office/drawing/2014/main" id="{D5BFE2D1-8D25-424F-889B-ED92A5FFEA3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This had been accepted by RAN5.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7" name="RS_Classification_Standard">
            <a:extLst>
              <a:ext uri="{FF2B5EF4-FFF2-40B4-BE49-F238E27FC236}">
                <a16:creationId xmlns:a16="http://schemas.microsoft.com/office/drawing/2014/main" id="{32228F2B-7B1A-4FF7-ACE6-13B5F371E93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196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(TS 34.229-5) - RAN5#92-e (Aug-21) SA NR (Option 2) </vt:lpstr>
      <vt:lpstr>WP IMS over 5GS (TS 34.229-5) - RAN5#90-e (Feb-21)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54</cp:revision>
  <cp:lastPrinted>2021-08-30T13:48:32Z</cp:lastPrinted>
  <dcterms:created xsi:type="dcterms:W3CDTF">2019-05-16T22:21:00Z</dcterms:created>
  <dcterms:modified xsi:type="dcterms:W3CDTF">2021-09-02T12:10:12Z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