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Range1 </a:t>
            </a:r>
            <a:r>
              <a:rPr lang="sv-SE" sz="2800" dirty="0"/>
              <a:t>(TS 38.521</a:t>
            </a:r>
            <a:r>
              <a:rPr lang="en-US" altLang="zh-CN" sz="2800" dirty="0"/>
              <a:t>-1</a:t>
            </a:r>
            <a:r>
              <a:rPr lang="sv-SE" sz="2800" dirty="0"/>
              <a:t>) - RAN5#92-e (</a:t>
            </a:r>
            <a:r>
              <a:rPr lang="en-US" altLang="zh-CN" sz="2800" dirty="0"/>
              <a:t>Aug</a:t>
            </a:r>
            <a:r>
              <a:rPr lang="sv-SE" sz="2800" dirty="0"/>
              <a:t>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overall progress remains </a:t>
            </a:r>
            <a:r>
              <a:rPr lang="en-US"/>
              <a:t>99%.</a:t>
            </a:r>
            <a:endParaRPr lang="en-US" dirty="0"/>
          </a:p>
          <a:p>
            <a:pPr lvl="1"/>
            <a:r>
              <a:rPr lang="en-US" dirty="0"/>
              <a:t>Maintenance CRs were agreed.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altLang="zh-CN" dirty="0"/>
              <a:t>Testability issue is identified for coherent UL-MIMO test case in R5-215820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54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RF Tx Rx Range1 (TS 38.521-1) - RAN5#92-e (Aug-21)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36</cp:revision>
  <dcterms:created xsi:type="dcterms:W3CDTF">2019-05-16T22:21:00Z</dcterms:created>
  <dcterms:modified xsi:type="dcterms:W3CDTF">2021-09-02T11:57:53Z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(2)cI4x3iQ7LkJF8qd0dToAhP2ugG9DwGo2GySR4gVRKFIH6Onb0pF+zQodgJbshd5+gnQ6ex4j
jYfJ8gADBNoR/LKimOrklMqp0ZkLgHZTGnAVB3jPyUhJlKYOjdvHWmfqJbyMrgWOwNBY2J8h
cYxFGQmG95l3MPNnKAnsNPH27psCSn5zzvNfPkADjv0ECcYmSVRnTeHgyt/n5U52IEoiN76l
eTJSNsC8YdlVo2h2CL</vt:lpwstr>
  </property>
  <property fmtid="{D5CDD505-2E9C-101B-9397-08002B2CF9AE}" pid="3" name="_2015_ms_pID_7253431">
    <vt:lpwstr>b/Pbt4o2yen3xE2kKX2Wd34NujOduBct7PCbJKkCORv8upbzreDGDo
bBJFhHGvBTmPx9s6g8HdJiWWJEdcV2eRBJbedFupZHCi40epv3smsxj4vBasxCjJaEjgCfrH
PJzsurYnWzgx6P1wIYQZSzHxGZXchZws1OAy044PEGwRKGJBlTTNuzyNfEoeekefPG9BpiuI
hLv0c3IcieyJ5Amc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1630024854</vt:lpwstr>
  </property>
</Properties>
</file>