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6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Protocol Test Models (TS 38.523-3) - RAN5#92-e (Aug-21)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GB" dirty="0"/>
              <a:t>Introduced new </a:t>
            </a:r>
            <a:r>
              <a:rPr lang="en-GB" dirty="0" err="1"/>
              <a:t>postamble</a:t>
            </a:r>
            <a:r>
              <a:rPr lang="en-GB" dirty="0"/>
              <a:t> procedures to handle all possible UE states when called after an emergency call is released. </a:t>
            </a:r>
          </a:p>
          <a:p>
            <a:pPr lvl="1"/>
            <a:r>
              <a:rPr lang="en-GB" dirty="0"/>
              <a:t>Updated execution guidelines.</a:t>
            </a:r>
          </a:p>
          <a:p>
            <a:endParaRPr lang="sv-SE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None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Protocol Test Models (TS 38.523-3) - RAN5#92-e (Aug-21)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Updated Layer 3 EN-DC NR CA test model.</a:t>
            </a:r>
          </a:p>
          <a:p>
            <a:pPr lvl="1"/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None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87</Words>
  <Application>Microsoft Office PowerPoint</Application>
  <PresentationFormat>Widescreen</PresentationFormat>
  <Paragraphs>13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Protocol Test Models (TS 38.523-3) - RAN5#92-e (Aug-21) SA NR (Option 2) </vt:lpstr>
      <vt:lpstr>Protocol Test Models (TS 38.523-3) - RAN5#92-e (Aug-21) EN-DC (Option 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30</cp:revision>
  <dcterms:created xsi:type="dcterms:W3CDTF">2019-05-16T22:21:00Z</dcterms:created>
  <dcterms:modified xsi:type="dcterms:W3CDTF">2021-09-02T13:43:51Z</dcterms:modified>
</cp:coreProperties>
</file>