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RAN5#92-e (Aug-21)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100%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sz="2000" dirty="0"/>
              <a:t>FR2</a:t>
            </a:r>
            <a:r>
              <a:rPr lang="en-US" dirty="0"/>
              <a:t> </a:t>
            </a:r>
          </a:p>
          <a:p>
            <a:pPr lvl="2"/>
            <a:r>
              <a:rPr lang="en-US" sz="1800" dirty="0"/>
              <a:t>Working agreement on max achievable SNR for n259 and n260 was agreed in this meeting. With this, multiple test points are currently testable for these bands.</a:t>
            </a:r>
          </a:p>
          <a:p>
            <a:pPr lvl="2"/>
            <a:r>
              <a:rPr lang="en-US" sz="1800" dirty="0"/>
              <a:t>It was agreed to limit the max achievable SNR values for </a:t>
            </a:r>
            <a:r>
              <a:rPr lang="en-US" sz="1800" dirty="0" err="1"/>
              <a:t>upto</a:t>
            </a:r>
            <a:r>
              <a:rPr lang="en-US" sz="1800" dirty="0"/>
              <a:t> 64QAM test points.</a:t>
            </a:r>
          </a:p>
          <a:p>
            <a:pPr lvl="2"/>
            <a:r>
              <a:rPr lang="en-US" sz="1800" dirty="0"/>
              <a:t>MU and TT values for noise free mode2 scenario test case was agreed in this meeting. With that, FR2 NSA SDR test case is currently testable for all bands.</a:t>
            </a:r>
          </a:p>
          <a:p>
            <a:pPr lvl="2"/>
            <a:r>
              <a:rPr lang="en-US" sz="1800" dirty="0"/>
              <a:t>Maximum achievable SNR for IFF based Test System for n257, n258, n261: 25.5 dB, n259: 15.2 dB, n260: 19.3 </a:t>
            </a:r>
            <a:r>
              <a:rPr lang="en-US" sz="1800" dirty="0" err="1"/>
              <a:t>dB.</a:t>
            </a:r>
            <a:r>
              <a:rPr lang="en-US" sz="1800" dirty="0"/>
              <a:t> These working assumptions are for 100MHz </a:t>
            </a:r>
            <a:r>
              <a:rPr lang="en-US" sz="1800" dirty="0" err="1"/>
              <a:t>ChBW</a:t>
            </a:r>
            <a:r>
              <a:rPr lang="en-US" sz="1800" dirty="0"/>
              <a:t> and </a:t>
            </a:r>
            <a:r>
              <a:rPr lang="en-US" sz="1800" dirty="0" err="1"/>
              <a:t>upto</a:t>
            </a:r>
            <a:r>
              <a:rPr lang="en-US" sz="1800" dirty="0"/>
              <a:t> 64QAM test points.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More than 50% of the defined PDSCH Demodulation and CSI reporting test points for n259 and 30% for n260 are currently not testable.</a:t>
            </a:r>
          </a:p>
          <a:p>
            <a:pPr lvl="1"/>
            <a:r>
              <a:rPr lang="sv-SE" sz="1800" dirty="0"/>
              <a:t>Further evaluation (EVM impact, higher probability of acceptable faded signal clipping) to increase the max achievable SNR for n259 and n260 pending.</a:t>
            </a:r>
          </a:p>
          <a:p>
            <a:pPr lvl="1"/>
            <a:r>
              <a:rPr lang="sv-SE" sz="1800" dirty="0"/>
              <a:t>Evaluation of max achievable SNR for 256QAM test points pending.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99%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297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RAN5#92-e (Aug-21) EN-DC (Option 3) </vt:lpstr>
      <vt:lpstr>Demod/CSI reporting Performance - RAN5#92-e (Aug-21)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2021-09-02T04:40:24Z</dcterms:modified>
</cp:coreProperties>
</file>