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(38.523)-  RAN5#92-e (Sep-21)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12 MAC Maintenance CR’s agreed</a:t>
            </a:r>
          </a:p>
          <a:p>
            <a:pPr lvl="1"/>
            <a:r>
              <a:rPr lang="en-US" dirty="0"/>
              <a:t>1 RLC Maintenance CR’s agreed</a:t>
            </a:r>
          </a:p>
          <a:p>
            <a:pPr lvl="1"/>
            <a:r>
              <a:rPr lang="en-US" dirty="0"/>
              <a:t>2 PDCP Maintenance CR’s agreed</a:t>
            </a:r>
          </a:p>
          <a:p>
            <a:pPr lvl="1"/>
            <a:r>
              <a:rPr lang="en-US" dirty="0"/>
              <a:t>1 SDAP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(38.523)-  RAN5#92-e (Sep-21)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13 MAC Maintenance CR’s agreed</a:t>
            </a:r>
          </a:p>
          <a:p>
            <a:pPr lvl="1"/>
            <a:r>
              <a:rPr lang="en-US" dirty="0"/>
              <a:t>1 RLC Maintenance CR’s agreed</a:t>
            </a:r>
          </a:p>
          <a:p>
            <a:pPr lvl="1"/>
            <a:r>
              <a:rPr lang="en-US" dirty="0"/>
              <a:t>2 PDCP Maintenance CR’s agreed</a:t>
            </a:r>
          </a:p>
          <a:p>
            <a:pPr lvl="1"/>
            <a:r>
              <a:rPr lang="en-US"/>
              <a:t>1 </a:t>
            </a:r>
            <a:r>
              <a:rPr lang="en-US" dirty="0"/>
              <a:t>SDAP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91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L2 Sig (38.523)-  RAN5#92-e (Sep-21) SA NR (Option 2) </vt:lpstr>
      <vt:lpstr>L2 Sig (38.523)-  RAN5#92-e (Sep-21)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2021-09-01T13:19:23Z</dcterms:modified>
</cp:coreProperties>
</file>