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6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02/09/2021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&lt;5</a:t>
            </a:r>
            <a:r>
              <a:rPr lang="en-US" altLang="zh-CN" sz="2800" dirty="0"/>
              <a:t>GC</a:t>
            </a:r>
            <a:r>
              <a:rPr lang="sv-SE" sz="2800" dirty="0"/>
              <a:t> (TS 38.523-1)&gt; - RAN5#92-e (Aug-21)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- </a:t>
            </a:r>
            <a:r>
              <a:rPr lang="en-US" altLang="zh-CN" dirty="0"/>
              <a:t>5</a:t>
            </a:r>
            <a:r>
              <a:rPr lang="en-US" dirty="0"/>
              <a:t> CRs agreed in TS 38.52</a:t>
            </a:r>
            <a:r>
              <a:rPr lang="en-US" altLang="zh-CN" dirty="0"/>
              <a:t>3</a:t>
            </a:r>
            <a:r>
              <a:rPr lang="en-US" dirty="0"/>
              <a:t>-</a:t>
            </a:r>
            <a:r>
              <a:rPr lang="en-US" altLang="zh-CN" dirty="0"/>
              <a:t>1</a:t>
            </a:r>
            <a:r>
              <a:rPr lang="en-US" dirty="0"/>
              <a:t> at RAN5#91-e</a:t>
            </a:r>
          </a:p>
          <a:p>
            <a:pPr lvl="1"/>
            <a:r>
              <a:rPr lang="en-US" dirty="0"/>
              <a:t>- Overall progress: 99%(57 out of 57 test cases have been completed)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</a:t>
            </a:r>
            <a:r>
              <a:rPr lang="en-US" dirty="0"/>
              <a:t>- Cell power issues remains for FR2 in some test cases.</a:t>
            </a:r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&lt;5</a:t>
            </a:r>
            <a:r>
              <a:rPr lang="en-US" altLang="zh-CN" sz="2800" dirty="0"/>
              <a:t>GC</a:t>
            </a:r>
            <a:r>
              <a:rPr lang="sv-SE" sz="2800" dirty="0"/>
              <a:t> (TS 38.523-1)&gt; - RAN5#92-e (Aug-21)</a:t>
            </a:r>
            <a:br>
              <a:rPr lang="sv-SE" sz="2800" dirty="0"/>
            </a:br>
            <a:r>
              <a:rPr lang="sv-SE" sz="4000" dirty="0"/>
              <a:t>SA NR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No test cases for Option 3.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&lt;5</a:t>
            </a:r>
            <a:r>
              <a:rPr lang="en-US" altLang="zh-CN" sz="2800" dirty="0"/>
              <a:t>GC</a:t>
            </a:r>
            <a:r>
              <a:rPr lang="sv-SE" sz="2800" dirty="0"/>
              <a:t> (TS 38.523-1)&gt; - RAN5#92-e (Aug-21)</a:t>
            </a:r>
            <a:br>
              <a:rPr lang="sv-SE" sz="2800" dirty="0"/>
            </a:br>
            <a:r>
              <a:rPr lang="sv-SE" sz="4000" dirty="0"/>
              <a:t>SA NR (Option 4)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All test cases for option 4 will be implemented under option 2.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47530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144</Words>
  <Application>Microsoft Office PowerPoint</Application>
  <PresentationFormat>Widescreen</PresentationFormat>
  <Paragraphs>16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WP &lt;5GC (TS 38.523-1)&gt; - RAN5#92-e (Aug-21) SA NR (Option 2) </vt:lpstr>
      <vt:lpstr>WP &lt;5GC (TS 38.523-1)&gt; - RAN5#92-e (Aug-21) SA NR (Option 3) </vt:lpstr>
      <vt:lpstr>WP &lt;5GC (TS 38.523-1)&gt; - RAN5#92-e (Aug-21) SA NR (Option 4)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32</cp:revision>
  <dcterms:created xsi:type="dcterms:W3CDTF">2019-05-16T22:21:00Z</dcterms:created>
  <dcterms:modified xsi:type="dcterms:W3CDTF">2021-09-02T12:26:57Z</dcterms:modified>
</cp:coreProperties>
</file>