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RRM(TS 38.533) - RAN5#92-e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Last FR1 test case completed</a:t>
            </a:r>
          </a:p>
          <a:p>
            <a:pPr lvl="1"/>
            <a:r>
              <a:rPr lang="en-US" dirty="0"/>
              <a:t>Several FR2 test cases completed</a:t>
            </a:r>
          </a:p>
          <a:p>
            <a:pPr lvl="1"/>
            <a:r>
              <a:rPr lang="en-US" dirty="0"/>
              <a:t>Progress in MU definition for UL power measurements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48B7AC0A-DF58-452C-8B68-203BCFCB59BA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38.533)&gt; - RAN5#92-e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Several FR2 test cases completed</a:t>
            </a:r>
          </a:p>
          <a:p>
            <a:pPr lvl="1"/>
            <a:r>
              <a:rPr lang="en-US" dirty="0"/>
              <a:t>Progress in MU definition for UL </a:t>
            </a:r>
            <a:r>
              <a:rPr lang="en-US"/>
              <a:t>power measurements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F8DC1B2A-C0F9-4093-8859-32BF0C9C9D49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WP RRM(TS 38.533) - RAN5#92-e (May-21) SA NR (Option 2) </vt:lpstr>
      <vt:lpstr>WP RRM (TS 38.533)&gt; - RAN5#92-e (May-21)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2021-09-02T12:17:55Z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