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400" dirty="0"/>
              <a:t>NR bands, EN-DC, NR CA and NR-DC configurations - RAN5#92-e (Aug-21)</a:t>
            </a:r>
            <a:br>
              <a:rPr lang="sv-SE" sz="2400" dirty="0"/>
            </a:br>
            <a:r>
              <a:rPr lang="sv-SE" sz="3600" dirty="0"/>
              <a:t>SA NR (Option 2) and EN-DC (Option 3)</a:t>
            </a:r>
            <a:br>
              <a:rPr lang="sv-SE" sz="36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Completed NR bands, NR CA, NR-DC and EN-DC configurations</a:t>
            </a:r>
          </a:p>
          <a:p>
            <a:pPr lvl="2"/>
            <a:r>
              <a:rPr lang="en-US" dirty="0"/>
              <a:t>28 (+1) NR bands</a:t>
            </a:r>
          </a:p>
          <a:p>
            <a:pPr lvl="2"/>
            <a:r>
              <a:rPr lang="en-US" dirty="0"/>
              <a:t>5 (+/-0) NR CA configuration completed</a:t>
            </a:r>
          </a:p>
          <a:p>
            <a:pPr lvl="2"/>
            <a:r>
              <a:rPr lang="en-US" dirty="0"/>
              <a:t>6 (+/-0) NR-DC configurations completed</a:t>
            </a:r>
          </a:p>
          <a:p>
            <a:pPr lvl="2"/>
            <a:r>
              <a:rPr lang="en-US" dirty="0"/>
              <a:t>178 (+1) EN-DC configurations completed</a:t>
            </a:r>
          </a:p>
          <a:p>
            <a:pPr lvl="1"/>
            <a:r>
              <a:rPr lang="en-US" dirty="0"/>
              <a:t>Assignment status</a:t>
            </a:r>
          </a:p>
          <a:p>
            <a:pPr lvl="2"/>
            <a:r>
              <a:rPr lang="en-US" dirty="0"/>
              <a:t>NR bands: 28 out of 36 Rel-15 bands assigned</a:t>
            </a:r>
          </a:p>
          <a:p>
            <a:pPr lvl="2"/>
            <a:r>
              <a:rPr lang="en-US" dirty="0"/>
              <a:t>NR CA: 17 out of 226 NR CA configurations assigned</a:t>
            </a:r>
          </a:p>
          <a:p>
            <a:pPr lvl="2"/>
            <a:r>
              <a:rPr lang="en-US" dirty="0"/>
              <a:t>NR DC: 6 out of 45 NR DC configurations assigned</a:t>
            </a:r>
          </a:p>
          <a:p>
            <a:pPr lvl="2"/>
            <a:r>
              <a:rPr lang="en-US" dirty="0"/>
              <a:t>EN-DC: 388(+1) out of 1141 EN-DC configurations assigned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Due to the high number of NR CA, NR-DC and EN-DC configurations it is likely that many will not be completed before the work item is closed.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151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NR bands, EN-DC, NR CA and NR-DC configurations - RAN5#92-e (Aug-21) SA NR (Option 2) and EN-DC (Option 3)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162</cp:revision>
  <dcterms:created xsi:type="dcterms:W3CDTF">2019-05-16T22:21:00Z</dcterms:created>
  <dcterms:modified xsi:type="dcterms:W3CDTF">2021-09-06T13:16:29Z</dcterms:modified>
</cp:coreProperties>
</file>