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22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vin Wang (QMC)" userId="0a70855b-ab0a-4196-a974-21ff16b1ef5c" providerId="ADAL" clId="{F00D0C62-5A74-4B78-8ADD-7D96B5D8BD27}"/>
    <pc:docChg chg="undo custSel addSld delSld modSld">
      <pc:chgData name="Kevin Wang (QMC)" userId="0a70855b-ab0a-4196-a974-21ff16b1ef5c" providerId="ADAL" clId="{F00D0C62-5A74-4B78-8ADD-7D96B5D8BD27}" dt="2021-09-02T17:38:49.892" v="166" actId="20577"/>
      <pc:docMkLst>
        <pc:docMk/>
      </pc:docMkLst>
      <pc:sldChg chg="modSp del mod">
        <pc:chgData name="Kevin Wang (QMC)" userId="0a70855b-ab0a-4196-a974-21ff16b1ef5c" providerId="ADAL" clId="{F00D0C62-5A74-4B78-8ADD-7D96B5D8BD27}" dt="2021-08-29T04:46:49.931" v="97" actId="2696"/>
        <pc:sldMkLst>
          <pc:docMk/>
          <pc:sldMk cId="2303467094" sldId="257"/>
        </pc:sldMkLst>
        <pc:spChg chg="mod">
          <ac:chgData name="Kevin Wang (QMC)" userId="0a70855b-ab0a-4196-a974-21ff16b1ef5c" providerId="ADAL" clId="{F00D0C62-5A74-4B78-8ADD-7D96B5D8BD27}" dt="2021-08-29T04:28:42.538" v="25" actId="20577"/>
          <ac:spMkLst>
            <pc:docMk/>
            <pc:sldMk cId="2303467094" sldId="257"/>
            <ac:spMk id="2" creationId="{78023FD6-3404-4327-A6F9-337108081816}"/>
          </ac:spMkLst>
        </pc:spChg>
      </pc:sldChg>
      <pc:sldChg chg="modSp mod">
        <pc:chgData name="Kevin Wang (QMC)" userId="0a70855b-ab0a-4196-a974-21ff16b1ef5c" providerId="ADAL" clId="{F00D0C62-5A74-4B78-8ADD-7D96B5D8BD27}" dt="2021-09-02T17:38:49.892" v="166" actId="20577"/>
        <pc:sldMkLst>
          <pc:docMk/>
          <pc:sldMk cId="3571232820" sldId="258"/>
        </pc:sldMkLst>
        <pc:spChg chg="mod">
          <ac:chgData name="Kevin Wang (QMC)" userId="0a70855b-ab0a-4196-a974-21ff16b1ef5c" providerId="ADAL" clId="{F00D0C62-5A74-4B78-8ADD-7D96B5D8BD27}" dt="2021-08-31T02:06:17.776" v="116" actId="20577"/>
          <ac:spMkLst>
            <pc:docMk/>
            <pc:sldMk cId="3571232820" sldId="258"/>
            <ac:spMk id="2" creationId="{78023FD6-3404-4327-A6F9-337108081816}"/>
          </ac:spMkLst>
        </pc:spChg>
        <pc:spChg chg="mod">
          <ac:chgData name="Kevin Wang (QMC)" userId="0a70855b-ab0a-4196-a974-21ff16b1ef5c" providerId="ADAL" clId="{F00D0C62-5A74-4B78-8ADD-7D96B5D8BD27}" dt="2021-09-02T17:38:49.892" v="166" actId="20577"/>
          <ac:spMkLst>
            <pc:docMk/>
            <pc:sldMk cId="3571232820" sldId="258"/>
            <ac:spMk id="3" creationId="{DB9ACEB8-BC4E-4256-ADE9-E2CC81C368BC}"/>
          </ac:spMkLst>
        </pc:spChg>
      </pc:sldChg>
      <pc:sldChg chg="modSp mod">
        <pc:chgData name="Kevin Wang (QMC)" userId="0a70855b-ab0a-4196-a974-21ff16b1ef5c" providerId="ADAL" clId="{F00D0C62-5A74-4B78-8ADD-7D96B5D8BD27}" dt="2021-09-02T17:38:37.537" v="165" actId="20577"/>
        <pc:sldMkLst>
          <pc:docMk/>
          <pc:sldMk cId="2333449226" sldId="259"/>
        </pc:sldMkLst>
        <pc:spChg chg="mod">
          <ac:chgData name="Kevin Wang (QMC)" userId="0a70855b-ab0a-4196-a974-21ff16b1ef5c" providerId="ADAL" clId="{F00D0C62-5A74-4B78-8ADD-7D96B5D8BD27}" dt="2021-08-29T04:27:43.035" v="7" actId="20577"/>
          <ac:spMkLst>
            <pc:docMk/>
            <pc:sldMk cId="2333449226" sldId="259"/>
            <ac:spMk id="2" creationId="{78023FD6-3404-4327-A6F9-337108081816}"/>
          </ac:spMkLst>
        </pc:spChg>
        <pc:spChg chg="mod">
          <ac:chgData name="Kevin Wang (QMC)" userId="0a70855b-ab0a-4196-a974-21ff16b1ef5c" providerId="ADAL" clId="{F00D0C62-5A74-4B78-8ADD-7D96B5D8BD27}" dt="2021-09-02T17:38:37.537" v="165" actId="20577"/>
          <ac:spMkLst>
            <pc:docMk/>
            <pc:sldMk cId="2333449226" sldId="259"/>
            <ac:spMk id="3" creationId="{DB9ACEB8-BC4E-4256-ADE9-E2CC81C368BC}"/>
          </ac:spMkLst>
        </pc:spChg>
      </pc:sldChg>
      <pc:sldChg chg="addSp delSp modSp add mod">
        <pc:chgData name="Kevin Wang (QMC)" userId="0a70855b-ab0a-4196-a974-21ff16b1ef5c" providerId="ADAL" clId="{F00D0C62-5A74-4B78-8ADD-7D96B5D8BD27}" dt="2021-08-31T02:34:22.439" v="160" actId="20577"/>
        <pc:sldMkLst>
          <pc:docMk/>
          <pc:sldMk cId="2415119122" sldId="260"/>
        </pc:sldMkLst>
        <pc:spChg chg="mod">
          <ac:chgData name="Kevin Wang (QMC)" userId="0a70855b-ab0a-4196-a974-21ff16b1ef5c" providerId="ADAL" clId="{F00D0C62-5A74-4B78-8ADD-7D96B5D8BD27}" dt="2021-08-31T02:34:22.439" v="160" actId="20577"/>
          <ac:spMkLst>
            <pc:docMk/>
            <pc:sldMk cId="2415119122" sldId="260"/>
            <ac:spMk id="2" creationId="{78023FD6-3404-4327-A6F9-337108081816}"/>
          </ac:spMkLst>
        </pc:spChg>
        <pc:spChg chg="mod">
          <ac:chgData name="Kevin Wang (QMC)" userId="0a70855b-ab0a-4196-a974-21ff16b1ef5c" providerId="ADAL" clId="{F00D0C62-5A74-4B78-8ADD-7D96B5D8BD27}" dt="2021-08-31T02:34:08.996" v="154" actId="20577"/>
          <ac:spMkLst>
            <pc:docMk/>
            <pc:sldMk cId="2415119122" sldId="260"/>
            <ac:spMk id="3" creationId="{DB9ACEB8-BC4E-4256-ADE9-E2CC81C368BC}"/>
          </ac:spMkLst>
        </pc:spChg>
        <pc:spChg chg="add del">
          <ac:chgData name="Kevin Wang (QMC)" userId="0a70855b-ab0a-4196-a974-21ff16b1ef5c" providerId="ADAL" clId="{F00D0C62-5A74-4B78-8ADD-7D96B5D8BD27}" dt="2021-08-31T02:33:39.642" v="142" actId="22"/>
          <ac:spMkLst>
            <pc:docMk/>
            <pc:sldMk cId="2415119122" sldId="260"/>
            <ac:spMk id="5" creationId="{D448DA79-8390-48DB-8594-E4E1C8A4C45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250" y="542678"/>
            <a:ext cx="1146995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Tx/Rx E-UTRA, FR1, FR2 Interworking (TS 38.521-3) - RAN5#92-e (Aug-21)</a:t>
            </a:r>
            <a:br>
              <a:rPr lang="sv-SE" sz="2800" dirty="0"/>
            </a:br>
            <a:r>
              <a:rPr lang="sv-SE" sz="4000" dirty="0"/>
              <a:t>Summary</a:t>
            </a: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557" y="1507409"/>
            <a:ext cx="10515600" cy="4482686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sz="2400" dirty="0"/>
              <a:t>125 CRs agreed at RAN5#92-e to update various clauses in TS 38.521-3.</a:t>
            </a:r>
          </a:p>
          <a:p>
            <a:pPr lvl="1">
              <a:buFontTx/>
              <a:buChar char="-"/>
            </a:pPr>
            <a:r>
              <a:rPr lang="en-US" sz="2000" dirty="0"/>
              <a:t>Way forward on how to handle Option4 (NE-DC) test cases</a:t>
            </a:r>
          </a:p>
          <a:p>
            <a:pPr lvl="1">
              <a:buFontTx/>
              <a:buChar char="-"/>
            </a:pPr>
            <a:r>
              <a:rPr lang="en-US" sz="2000" dirty="0"/>
              <a:t>17 CRs are agreed to update NE-DC test cases </a:t>
            </a:r>
          </a:p>
          <a:p>
            <a:pPr>
              <a:buFontTx/>
              <a:buChar char="-"/>
            </a:pPr>
            <a:r>
              <a:rPr lang="en-US" sz="2400" dirty="0"/>
              <a:t>61 CR were agreed to update TP analysis for various EN_DC combos in TS 38.905</a:t>
            </a:r>
          </a:p>
          <a:p>
            <a:pPr marL="0" indent="0">
              <a:buNone/>
            </a:pPr>
            <a:r>
              <a:rPr lang="en-US" sz="2400" dirty="0"/>
              <a:t>-  Total of 116 TCs completed in TS 38.521-3 as of RAN5#92-e</a:t>
            </a:r>
          </a:p>
          <a:p>
            <a:pPr marL="0" indent="0">
              <a:buNone/>
            </a:pPr>
            <a:r>
              <a:rPr lang="en-US" sz="2400" dirty="0"/>
              <a:t>       - Includes 105 EN-DC FR1 tests + 11 EN-DC FR2 tests</a:t>
            </a:r>
          </a:p>
          <a:p>
            <a:pPr>
              <a:buFontTx/>
              <a:buChar char="-"/>
            </a:pPr>
            <a:r>
              <a:rPr lang="en-US" sz="2400" dirty="0"/>
              <a:t>33 tests involving FR1+FR2 testing have completed adding appropriate notes. No TC details will be added (covered by SA tests). </a:t>
            </a:r>
          </a:p>
          <a:p>
            <a:pPr>
              <a:buFontTx/>
              <a:buChar char="-"/>
            </a:pPr>
            <a:endParaRPr lang="en-US" sz="2400" dirty="0"/>
          </a:p>
          <a:p>
            <a:pPr>
              <a:buFontTx/>
              <a:buChar char="-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334492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474" y="542678"/>
            <a:ext cx="11256722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Tx/Rx E-UTRA, FR1, FR2 Interworking (TS 38.521-3) - RAN5#92-e (Aug-21)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65320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3 EN-DC Option 3 test cases completed at RAN5#92-e</a:t>
            </a:r>
          </a:p>
          <a:p>
            <a:pPr lvl="1"/>
            <a:r>
              <a:rPr lang="en-US" dirty="0"/>
              <a:t>Remaining test cases moved to RAN5#93-e target completion.</a:t>
            </a:r>
          </a:p>
          <a:p>
            <a:pPr lvl="1"/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 at RAN5#92-e</a:t>
            </a:r>
          </a:p>
          <a:p>
            <a:pPr lvl="1"/>
            <a:r>
              <a:rPr lang="en-US" dirty="0"/>
              <a:t>EN-DC FR2 test progress dependent on MU/TT analysis completion and other open items impacting SA FR2 tests.</a:t>
            </a:r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474" y="542678"/>
            <a:ext cx="11256722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Tx/Rx E-UTRA, FR1, FR2 Interworking (TS 38.521-3) - RAN5#92-e (Aug-21)</a:t>
            </a:r>
            <a:br>
              <a:rPr lang="sv-SE" sz="2800" dirty="0"/>
            </a:br>
            <a:r>
              <a:rPr lang="sv-SE" sz="4000" dirty="0"/>
              <a:t>EN-DC (Option 4)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65320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17 EN-DC Option 4 test cases completed at RAN5#92-e</a:t>
            </a:r>
          </a:p>
          <a:p>
            <a:pPr lvl="1"/>
            <a:r>
              <a:rPr lang="en-US" dirty="0"/>
              <a:t>Remaining test cases moved to RAN5#93-e target completion.</a:t>
            </a:r>
          </a:p>
          <a:p>
            <a:pPr lvl="1"/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  </a:t>
            </a:r>
          </a:p>
          <a:p>
            <a:pPr lvl="1"/>
            <a:r>
              <a:rPr lang="en-US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24151191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4656</TotalTime>
  <Words>243</Words>
  <Application>Microsoft Office PowerPoint</Application>
  <PresentationFormat>Widescreen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Tx/Rx E-UTRA, FR1, FR2 Interworking (TS 38.521-3) - RAN5#92-e (Aug-21) Summary</vt:lpstr>
      <vt:lpstr>Tx/Rx E-UTRA, FR1, FR2 Interworking (TS 38.521-3) - RAN5#92-e (Aug-21) EN-DC (Option 3) </vt:lpstr>
      <vt:lpstr>Tx/Rx E-UTRA, FR1, FR2 Interworking (TS 38.521-3) - RAN5#92-e (Aug-21) EN-DC (Option 4)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Kevin Wang (QMC)</cp:lastModifiedBy>
  <cp:revision>38</cp:revision>
  <dcterms:created xsi:type="dcterms:W3CDTF">2019-05-16T22:21:00Z</dcterms:created>
  <dcterms:modified xsi:type="dcterms:W3CDTF">2021-09-02T17:38:56Z</dcterms:modified>
</cp:coreProperties>
</file>