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5"/>
  </p:notesMasterIdLst>
  <p:sldIdLst>
    <p:sldId id="275" r:id="rId3"/>
    <p:sldId id="276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26-May-21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RAN5#91-e </a:t>
            </a: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Meeting SIG Session 3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26 May 13 – 15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22860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866776"/>
            <a:ext cx="11184467" cy="5667374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</a:rPr>
              <a:t>Outgoing LS</a:t>
            </a:r>
          </a:p>
          <a:p>
            <a:pPr lvl="1"/>
            <a:r>
              <a:rPr lang="en-US" sz="1867" dirty="0">
                <a:latin typeface="Calibri" panose="020F0502020204030204" pitchFamily="34" charset="0"/>
              </a:rPr>
              <a:t>None</a:t>
            </a:r>
          </a:p>
          <a:p>
            <a:r>
              <a:rPr lang="en-US" sz="2400" dirty="0"/>
              <a:t>Discussion paper outcomes/actions</a:t>
            </a:r>
          </a:p>
          <a:p>
            <a:pPr lvl="1"/>
            <a:r>
              <a:rPr lang="en-US" sz="1867" dirty="0"/>
              <a:t>MCS update</a:t>
            </a:r>
          </a:p>
          <a:p>
            <a:r>
              <a:rPr lang="en-US" sz="2400" dirty="0"/>
              <a:t>SIG CR status review &amp; conclusion</a:t>
            </a:r>
          </a:p>
          <a:p>
            <a:pPr lvl="1"/>
            <a:r>
              <a:rPr lang="en-US" sz="1867" dirty="0"/>
              <a:t>Withdrawal notification</a:t>
            </a:r>
          </a:p>
          <a:p>
            <a:pPr lvl="1"/>
            <a:r>
              <a:rPr lang="en-US" sz="1867" dirty="0"/>
              <a:t>Deferred CRs</a:t>
            </a:r>
            <a:endParaRPr lang="en-US" sz="1334" dirty="0"/>
          </a:p>
          <a:p>
            <a:pPr lvl="2"/>
            <a:r>
              <a:rPr lang="en-US" sz="1600" dirty="0"/>
              <a:t>AI 6.3.2.4.8.4 Emergency Services</a:t>
            </a:r>
          </a:p>
          <a:p>
            <a:pPr lvl="3"/>
            <a:r>
              <a:rPr lang="en-US" sz="1600" dirty="0"/>
              <a:t>R5-213068, R5-212432 , R5-212433, R5-212435, R5-212436, R5-212437 </a:t>
            </a:r>
          </a:p>
          <a:p>
            <a:r>
              <a:rPr lang="en-US" sz="2400" dirty="0">
                <a:latin typeface="Calibri" panose="020F0502020204030204" pitchFamily="34" charset="0"/>
              </a:rPr>
              <a:t>Allocation of </a:t>
            </a:r>
            <a:r>
              <a:rPr lang="en-US" sz="2400" dirty="0" err="1">
                <a:latin typeface="Calibri" panose="020F0502020204030204" pitchFamily="34" charset="0"/>
              </a:rPr>
              <a:t>Stoyan’s</a:t>
            </a:r>
            <a:r>
              <a:rPr lang="en-US" sz="2400" dirty="0">
                <a:latin typeface="Calibri" panose="020F0502020204030204" pitchFamily="34" charset="0"/>
              </a:rPr>
              <a:t> formal roles</a:t>
            </a:r>
            <a:endParaRPr lang="en-US" sz="1867" dirty="0">
              <a:latin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</a:rPr>
              <a:t>SIG Action Point review &amp; update</a:t>
            </a:r>
          </a:p>
          <a:p>
            <a:r>
              <a:rPr lang="en-US" sz="2400" dirty="0">
                <a:latin typeface="Calibri" panose="020F0502020204030204" pitchFamily="34" charset="0"/>
              </a:rPr>
              <a:t>Any other topics (on request – if time permits)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27121</TotalTime>
  <Words>75</Words>
  <Application>Microsoft Office PowerPoint</Application>
  <PresentationFormat>Widescreen</PresentationFormat>
  <Paragraphs>17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RAN5#91-e Meeting SIG Session 3  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505</cp:revision>
  <dcterms:created xsi:type="dcterms:W3CDTF">2018-05-24T11:49:12Z</dcterms:created>
  <dcterms:modified xsi:type="dcterms:W3CDTF">2021-05-26T08:51:05Z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