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highlight>
                  <a:srgbClr val="FFFF00"/>
                </a:highlight>
                <a:latin typeface="Calibri" panose="020F0502020204030204" pitchFamily="34" charset="0"/>
              </a:rPr>
              <a:t>Incoming LS CT1</a:t>
            </a:r>
          </a:p>
          <a:p>
            <a:pPr lvl="1"/>
            <a:r>
              <a:rPr lang="en-US" sz="1867" dirty="0">
                <a:highlight>
                  <a:srgbClr val="FFFF00"/>
                </a:highlight>
                <a:latin typeface="Calibri" panose="020F0502020204030204" pitchFamily="34" charset="0"/>
              </a:rPr>
              <a:t>C1-212906, C1-213557</a:t>
            </a:r>
          </a:p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highlight>
                  <a:srgbClr val="FFFF00"/>
                </a:highlight>
                <a:latin typeface="Calibri" panose="020F0502020204030204" pitchFamily="34" charset="0"/>
              </a:rPr>
              <a:t>LS on Emergency call after Authentication Failure to CT1 (Huawei)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1867" dirty="0"/>
              <a:t>MCS update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AI 6.3.2.4.8.4 Emergency Services</a:t>
            </a:r>
          </a:p>
          <a:p>
            <a:pPr lvl="3"/>
            <a:r>
              <a:rPr lang="en-US" sz="1600" dirty="0"/>
              <a:t>R5-213068, R5-212432 , R5-212433, R5-212435, R5-212436, R5-212437 </a:t>
            </a:r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IMS over 5GS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R5-213052 and R5-212011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Allocation of </a:t>
            </a:r>
            <a:r>
              <a:rPr lang="en-US" sz="2400" dirty="0" err="1">
                <a:latin typeface="Calibri" panose="020F0502020204030204" pitchFamily="34" charset="0"/>
              </a:rPr>
              <a:t>Stoyan’s</a:t>
            </a:r>
            <a:r>
              <a:rPr lang="en-US" sz="2400" dirty="0">
                <a:latin typeface="Calibri" panose="020F0502020204030204" pitchFamily="34" charset="0"/>
              </a:rPr>
              <a:t> formal roles: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38.5231-1 tracker and rapporteur – Yuchun Wu (Huawei)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36.523-1 tracker and rapporteur – Yuchun Wu (Huawei)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36.523-2 rapporteur –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TS 34.123-1 rapporteur –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lvl="1"/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PRD13 rapporteur - </a:t>
            </a:r>
            <a:r>
              <a:rPr lang="en-US" sz="1600" dirty="0" err="1">
                <a:highlight>
                  <a:srgbClr val="FFFF00"/>
                </a:highlight>
                <a:latin typeface="Calibri" panose="020F0502020204030204" pitchFamily="34" charset="0"/>
              </a:rPr>
              <a:t>Xiaozhong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</a:rPr>
              <a:t> Chen (TDIA)</a:t>
            </a:r>
          </a:p>
          <a:p>
            <a:pPr marL="609585" lvl="1" indent="0">
              <a:buNone/>
            </a:pPr>
            <a:endParaRPr lang="en-US" sz="16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719371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27240</TotalTime>
  <Words>149</Words>
  <Application>Microsoft Office PowerPoint</Application>
  <PresentationFormat>Widescreen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511</cp:revision>
  <dcterms:created xsi:type="dcterms:W3CDTF">2018-05-24T11:49:12Z</dcterms:created>
  <dcterms:modified xsi:type="dcterms:W3CDTF">2021-05-26T12:35:31Z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