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7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E5BE0B-4BEE-4EBA-A667-AA45804A1D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57C0E6C-E0AD-45D1-BA31-12363C78DE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24A98F-CB8F-49BB-B064-C79D7039E4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03/06/2021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D3EFD4-59F8-470E-94D4-1D1F5C9E45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C03328-0110-4158-85B9-58D961D379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146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7A4321-16EE-4E4A-96E3-31539C0934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F6569E2-C962-4F59-97AA-5F36D25B97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D3F6F0-2D4B-41E3-9FA7-E48E2B75E6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03/06/2021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9DB32E-64EC-4152-A037-91FC03C229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920E09-EBCD-41D2-B8B1-21BCCCB5FC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87684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063B3FE-D70B-40CC-A608-AB2C0EDD0AE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94235DE-9A92-43D6-A7BB-5879AE4B4D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E668EC-6EEE-442E-B4E3-C8913CE0CF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03/06/2021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3F2AEC-F75C-474E-9F8E-E1759BFBB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65D514-5CC1-44A8-9E73-1B508239B7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80439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B74D88-71A9-4D29-B6D0-227B6E6D14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D5DC08-B387-4DD6-A634-D7A104BF9A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FC0320-614B-4703-8C51-AA10F2AA10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03/06/2021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C43286-9E8F-4D03-8B19-83092C65B6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2FC4F4-833F-4D50-93C0-7FA367C40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55858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8D5DEC-EF0F-4135-AFB8-0EBDF8495B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1BA17C-6FF1-4BEE-A7AD-AFD9B93AEC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901879-A143-46E1-AF89-ABEC81B4A4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03/06/2021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8A47E6-8663-4BA3-9C33-D7B6C563A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3DDA9E-3CC3-4220-B686-CF420DF176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2966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949451-4761-46E9-8EB5-9FF626F401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D403F5-5BB6-44C1-87DD-1328E60F9A9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DB4EC09-A3C4-4A39-B2C5-49E8F1E28E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DA880FD-318E-4CB5-B56F-F0B80EAD15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03/06/2021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BA8FFE2-3142-4FD2-9F11-5138CFE6D9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6660ED-690B-434B-AF06-E2AF5745A1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07434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F1CFD3-0659-49AC-BE61-CF49CB6685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5C87BC-01DC-4006-920D-DC2EDFDDDC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8A2CD3-6099-4E8C-A0F8-C9F1DE160B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42B14C7-9395-4354-819C-983A0276729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0B2D36F-7848-4164-B1F1-EC86BF2F0E3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88359-B002-4554-9B43-A797A9679F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03/06/2021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C5FC94A-85BB-43DC-9237-A26ED850F2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74BDFB9-CBFD-48FC-AD29-903B9518B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47597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DDD99F-FA33-49D0-93F5-227771787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6C0B7EA-F983-4055-A68B-227C885BF0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03/06/2021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AD221D8-14F6-451F-ABE0-6327AB3DB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D182366-BF64-4A36-B4DE-0730290916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20435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B208827-C560-4A59-A2BF-D669C29E20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03/06/2021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3765AFC-85C3-4FFF-BE5B-80B659BFB4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CD77AF9-3CC6-4305-930E-DBD6C4EC6C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80709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A9A012-059E-4B5F-B855-EBF26BE195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272DF5-D4DA-4F24-9EC0-E2D3CAE3A0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080732B-5577-42C8-9496-F978E22BE1E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6468FDF-51EC-4068-B8B2-D83ECCDEE7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03/06/2021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31C947-69F4-44B2-B08A-E4E1991C7B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A010F9B-225B-4AC4-AC1D-C0D2724B38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26507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6E1558-C609-4262-9884-4B8B1D8465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118EA5C-D9A1-4EC4-9948-7A8C4B98913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BF4DF5D-20A6-42ED-A7BB-3EB2991C33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647536-5852-481D-B127-D117ECD231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03/06/2021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6AB5F69-DEA6-4544-A1AA-71BD26EDCF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B67D1E-F9D7-4A57-9D75-99A44A8D9B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07411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9C8C917-945F-473A-8F6F-137BB77057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CC0926-76B2-4966-8828-D6793DBA0C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0FD6A8-0415-4A6A-9B99-8E97903BB90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1953E7-71E0-499E-B571-B37DCFBBDECD}" type="datetimeFigureOut">
              <a:rPr lang="en-GB" smtClean="0"/>
              <a:t>03/06/2021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5DB882-D5DC-4BDC-A3C9-2725EE0ED3E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A9E075-D823-436D-B13A-1080E5F228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8722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2678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Demod/CSI reporting Performance - RAN5#91-e (May-21)</a:t>
            </a:r>
            <a:br>
              <a:rPr lang="sv-SE" sz="2800" dirty="0"/>
            </a:br>
            <a:r>
              <a:rPr lang="sv-SE" sz="2400" dirty="0"/>
              <a:t>EN-DC (Option 3)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4549" y="1189606"/>
            <a:ext cx="11727711" cy="5519537"/>
          </a:xfrm>
        </p:spPr>
        <p:txBody>
          <a:bodyPr>
            <a:normAutofit lnSpcReduction="10000"/>
          </a:bodyPr>
          <a:lstStyle/>
          <a:p>
            <a:r>
              <a:rPr lang="en-US" dirty="0"/>
              <a:t>Progress - Current WP completion at 99%</a:t>
            </a:r>
          </a:p>
          <a:p>
            <a:pPr lvl="1"/>
            <a:r>
              <a:rPr lang="en-US" sz="2000" dirty="0"/>
              <a:t>FR1 </a:t>
            </a:r>
          </a:p>
          <a:p>
            <a:pPr lvl="2"/>
            <a:r>
              <a:rPr lang="en-US" sz="1800" dirty="0"/>
              <a:t>CRs with corrections/updates impacting already GCF/PTCRB validated test cases were agreed in this meeting.</a:t>
            </a:r>
          </a:p>
          <a:p>
            <a:pPr lvl="1"/>
            <a:r>
              <a:rPr lang="en-US" dirty="0"/>
              <a:t>FR2 </a:t>
            </a:r>
          </a:p>
          <a:p>
            <a:pPr lvl="2"/>
            <a:r>
              <a:rPr lang="en-US" dirty="0"/>
              <a:t>Working agreement to have a single value “available DL power of CW 1dB compression at QZ” instead of splitting into individual param such as TE power amplified 1 dB compression, probe antenna gain, cable loss and FSPL.</a:t>
            </a:r>
          </a:p>
          <a:p>
            <a:pPr lvl="2"/>
            <a:r>
              <a:rPr lang="en-US" dirty="0"/>
              <a:t>Agreement to specify max testable SNR value per band per channel BW instead of frequency range.</a:t>
            </a:r>
          </a:p>
          <a:p>
            <a:pPr lvl="2"/>
            <a:r>
              <a:rPr lang="en-US" dirty="0"/>
              <a:t>With updated link budget parameters, maximum testable SNR Fading test cases are as follows for 100 MHz </a:t>
            </a:r>
            <a:r>
              <a:rPr lang="en-US" dirty="0" err="1"/>
              <a:t>ChBW</a:t>
            </a:r>
            <a:endParaRPr lang="en-US" dirty="0"/>
          </a:p>
          <a:p>
            <a:pPr lvl="3"/>
            <a:r>
              <a:rPr lang="en-US" dirty="0"/>
              <a:t>maximum testable SNR for IFF based Test System for n257, n258, n261: [20.8] dB, n259: [10.3 dB*], n260: [14.5*].</a:t>
            </a:r>
          </a:p>
          <a:p>
            <a:r>
              <a:rPr lang="sv-SE" dirty="0"/>
              <a:t>O</a:t>
            </a:r>
            <a:r>
              <a:rPr lang="en-GB" dirty="0"/>
              <a:t>pen issues for RAN5 attention</a:t>
            </a:r>
          </a:p>
          <a:p>
            <a:pPr lvl="1"/>
            <a:r>
              <a:rPr lang="sv-SE" sz="1800" dirty="0"/>
              <a:t>More than 50% of the test points defined for PDSCH Demodulation and CSI reporting are currently not testable for n259 and n260 bands.</a:t>
            </a:r>
          </a:p>
          <a:p>
            <a:pPr lvl="1"/>
            <a:r>
              <a:rPr lang="sv-SE" sz="1800" dirty="0"/>
              <a:t>Further evaluation (EVM impact, higher probability of acceptable faded signal clipping) to increase the max testable SNR for FR2a and and more importantly for FR2b and FR2c.</a:t>
            </a:r>
          </a:p>
        </p:txBody>
      </p:sp>
    </p:spTree>
    <p:extLst>
      <p:ext uri="{BB962C8B-B14F-4D97-AF65-F5344CB8AC3E}">
        <p14:creationId xmlns:p14="http://schemas.microsoft.com/office/powerpoint/2010/main" val="35712328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2678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Demod/CSI reporting Performance - RAN5#91-e (May-21)</a:t>
            </a:r>
            <a:br>
              <a:rPr lang="sv-SE" sz="2800" dirty="0"/>
            </a:br>
            <a:r>
              <a:rPr lang="sv-SE" sz="4000" dirty="0"/>
              <a:t>SA NR (Option 2)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9607"/>
            <a:ext cx="10515600" cy="5353236"/>
          </a:xfrm>
        </p:spPr>
        <p:txBody>
          <a:bodyPr/>
          <a:lstStyle/>
          <a:p>
            <a:r>
              <a:rPr lang="en-US" dirty="0"/>
              <a:t>Progress – Current WP completion </a:t>
            </a:r>
            <a:r>
              <a:rPr lang="en-US"/>
              <a:t>at 98%</a:t>
            </a:r>
            <a:endParaRPr lang="en-US" dirty="0"/>
          </a:p>
          <a:p>
            <a:pPr lvl="1"/>
            <a:r>
              <a:rPr lang="en-US" dirty="0"/>
              <a:t>For DEMOD and CSI, SA and NSA test cases are combined in the same test case except for SDR test cases. Same status as NSA applies</a:t>
            </a:r>
          </a:p>
          <a:p>
            <a:r>
              <a:rPr lang="sv-SE" dirty="0"/>
              <a:t>O</a:t>
            </a:r>
            <a:r>
              <a:rPr lang="en-GB" dirty="0"/>
              <a:t>pen issues for RAN5 attention</a:t>
            </a:r>
          </a:p>
          <a:p>
            <a:pPr lvl="1"/>
            <a:r>
              <a:rPr lang="sv-SE" dirty="0"/>
              <a:t> same as NSA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34670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349</TotalTime>
  <Words>281</Words>
  <Application>Microsoft Office PowerPoint</Application>
  <PresentationFormat>Widescreen</PresentationFormat>
  <Paragraphs>17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Demod/CSI reporting Performance - RAN5#91-e (May-21) EN-DC (Option 3) </vt:lpstr>
      <vt:lpstr>Demod/CSI reporting Performance - RAN5#91-e (May-21) SA NR (Option 2)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Ericsson user</dc:creator>
  <cp:lastModifiedBy>Ericsson user</cp:lastModifiedBy>
  <cp:revision>19</cp:revision>
  <dcterms:created xsi:type="dcterms:W3CDTF">2019-05-16T22:21:00Z</dcterms:created>
  <dcterms:modified xsi:type="dcterms:W3CDTF">2021-06-03T09:01:15Z</dcterms:modified>
</cp:coreProperties>
</file>