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RAN5#91-e (May-21)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387" y="1189607"/>
            <a:ext cx="11590795" cy="5353236"/>
          </a:xfrm>
        </p:spPr>
        <p:txBody>
          <a:bodyPr>
            <a:normAutofit/>
          </a:bodyPr>
          <a:lstStyle/>
          <a:p>
            <a:r>
              <a:rPr lang="en-US" sz="2500" dirty="0"/>
              <a:t>Progress</a:t>
            </a:r>
          </a:p>
          <a:p>
            <a:pPr lvl="1"/>
            <a:r>
              <a:rPr lang="en-US" sz="2500" dirty="0"/>
              <a:t>Maintenance of 24 RRC Test case CR’s were agreed, TP changes for 8.1.1.2.1, 8.1.1.4.1 and 8.1.1.3.7  and 1 TC was voided 8.1.5.2.1</a:t>
            </a:r>
          </a:p>
          <a:p>
            <a:pPr lvl="1"/>
            <a:r>
              <a:rPr lang="en-US" sz="2500" dirty="0"/>
              <a:t>2 new NRDC test cases were completed; 1 new test cases, in RRC others, was added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1 TP pending to be defined and TC prose drafted – 8.1.3.1.19</a:t>
            </a:r>
          </a:p>
          <a:p>
            <a:pPr lvl="1"/>
            <a:r>
              <a:rPr lang="sv-SE"/>
              <a:t>FR2 </a:t>
            </a:r>
            <a:r>
              <a:rPr lang="sv-SE" dirty="0"/>
              <a:t>power levels are missing in few test cases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RAN5#91-e (May 2021)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18 RRC Test case CR’s were agreed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Power levels are missing for few test cases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52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RAN5#91-e (May 2021)</a:t>
            </a:r>
            <a:br>
              <a:rPr lang="sv-SE" sz="2800" dirty="0"/>
            </a:br>
            <a:r>
              <a:rPr lang="sv-SE" sz="4000" dirty="0"/>
              <a:t>CA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D3C7194-3320-49FC-B8BC-E43EDCAE2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 fontScale="92500" lnSpcReduction="10000"/>
          </a:bodyPr>
          <a:lstStyle/>
          <a:p>
            <a:r>
              <a:rPr lang="sv-SE" sz="1600" dirty="0"/>
              <a:t>Status of NR CA test frequencies in TS 38.508-1 for protocol testing</a:t>
            </a:r>
            <a:endParaRPr lang="sv-SE" sz="20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r>
              <a:rPr lang="sv-SE" sz="1600" dirty="0"/>
              <a:t>Status of NR DC with NR CA test frequencies in TS 38.508-1 for protocol testing</a:t>
            </a:r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r>
              <a:rPr lang="sv-SE" sz="1600" dirty="0"/>
              <a:t>Status of EN-DC with NR CA test frequencies in TS 38.508-1 for protocol testing</a:t>
            </a:r>
            <a:endParaRPr lang="sv-SE" sz="20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1000" dirty="0"/>
          </a:p>
          <a:p>
            <a:pPr lvl="1"/>
            <a:r>
              <a:rPr lang="en-GB" sz="1000" dirty="0"/>
              <a:t>Note 1: No NR CA FR2 Inter-band configurations defined in TS 38.101-2 in Rel-15 or Rel-16. </a:t>
            </a:r>
            <a:r>
              <a:rPr lang="en-GB" sz="1000" dirty="0">
                <a:solidFill>
                  <a:srgbClr val="FF0000"/>
                </a:solidFill>
              </a:rPr>
              <a:t>In Rel-17 (TS 38.101-2 v17.1.0) there exists one FR2 inter-band configuration (CA_n260A-n261A).</a:t>
            </a:r>
            <a:endParaRPr lang="en-US" sz="1000" dirty="0">
              <a:solidFill>
                <a:srgbClr val="FF0000"/>
              </a:solidFill>
            </a:endParaRPr>
          </a:p>
          <a:p>
            <a:pPr lvl="1"/>
            <a:r>
              <a:rPr lang="en-GB" sz="1000" dirty="0"/>
              <a:t>Note 2: No test frequencies introduced in TS 38.508-1 clause </a:t>
            </a:r>
            <a:r>
              <a:rPr lang="en-US" sz="1000" dirty="0"/>
              <a:t>4.3.1.3.2.1 referenced by clause 6.2.3.6 yet for NR-DC+CA combination for protocol testing.</a:t>
            </a:r>
          </a:p>
          <a:p>
            <a:pPr lvl="1"/>
            <a:r>
              <a:rPr lang="en-GB" sz="1000" dirty="0"/>
              <a:t>Note 3: No NR-DC configuration of this type defined in TS 38.101-1 , TS 38.101-2 or TS 38.101-3 in Rel-15 or Rel-16.</a:t>
            </a:r>
            <a:endParaRPr lang="en-US" sz="1000" dirty="0"/>
          </a:p>
          <a:p>
            <a:pPr lvl="1"/>
            <a:r>
              <a:rPr lang="en-GB" sz="1000" dirty="0"/>
              <a:t>Note 4: No test frequencies introduced in TS 38.508-1 clause 6.2.3.4 yet for EN-DC with NR CA protocol testing. </a:t>
            </a:r>
            <a:endParaRPr lang="en-US" sz="1000" dirty="0"/>
          </a:p>
          <a:p>
            <a:pPr marL="0" indent="0">
              <a:buNone/>
            </a:pPr>
            <a:endParaRPr lang="sv-SE" sz="2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2D3194A-3EDB-4B2B-B66D-2D85E5ECF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819738"/>
              </p:ext>
            </p:extLst>
          </p:nvPr>
        </p:nvGraphicFramePr>
        <p:xfrm>
          <a:off x="1421224" y="1597822"/>
          <a:ext cx="6816764" cy="9192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197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Inter-band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267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475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1)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475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7177671-99DF-4056-9558-A8EBF8100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902272"/>
              </p:ext>
            </p:extLst>
          </p:nvPr>
        </p:nvGraphicFramePr>
        <p:xfrm>
          <a:off x="1421224" y="4340911"/>
          <a:ext cx="6892264" cy="10641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3066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3559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Intra-band 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Intra-Band Non-Contiguous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Inter-band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238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4)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Ready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421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Ready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1)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421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0170169-0A46-4F73-97CC-9B71D26E2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929820"/>
              </p:ext>
            </p:extLst>
          </p:nvPr>
        </p:nvGraphicFramePr>
        <p:xfrm>
          <a:off x="1421224" y="2922404"/>
          <a:ext cx="6892264" cy="1013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3066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29662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CA Intra-band 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SC NR CA Intra-Band Non-Contiguous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CA Inter-band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861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FR1 + NR CA FR1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FR2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N/A (note 3)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017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FR1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N/A (note 3)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017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FR2 + NR CA FR1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2032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2459B8-C6A4-4D8C-9D54-DF3E78ABF1F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B1BB3F9-9D81-42A8-8A8A-2ADD0A0F182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F489507-BB87-4456-9B5A-FE125DD0E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467</Words>
  <Application>Microsoft Office PowerPoint</Application>
  <PresentationFormat>Widescreen</PresentationFormat>
  <Paragraphs>93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RRC - RAN5#91-e (May-21) SA NR (Option 2) </vt:lpstr>
      <vt:lpstr>RRC - RAN5#91-e (May 2021) EN-DC (Option 3) </vt:lpstr>
      <vt:lpstr>RRC - RAN5#91-e (May 2021) CA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55</cp:revision>
  <dcterms:created xsi:type="dcterms:W3CDTF">2019-05-16T22:21:00Z</dcterms:created>
  <dcterms:modified xsi:type="dcterms:W3CDTF">2021-06-02T09:40:24Z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