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53%(+3) completion is achieved</a:t>
            </a:r>
          </a:p>
          <a:p>
            <a:pPr lvl="1"/>
            <a:r>
              <a:rPr lang="nn-NO" dirty="0"/>
              <a:t>Minimum output power for 2UL~8UL CA were completed for PC3 and &lt;=800MHz aggregated channel bandwidth.</a:t>
            </a:r>
          </a:p>
          <a:p>
            <a:pPr lvl="1"/>
            <a:r>
              <a:rPr lang="nn-NO" dirty="0"/>
              <a:t>OFF power for 2UL~8UL CA were remove to clear redundancy.</a:t>
            </a:r>
          </a:p>
          <a:p>
            <a:pPr lvl="1"/>
            <a:r>
              <a:rPr lang="nn-NO" dirty="0"/>
              <a:t>MU/TT for absolute power control are completed, for relative/aggregate power control are completed with brackets.</a:t>
            </a:r>
          </a:p>
          <a:p>
            <a:pPr lvl="1"/>
            <a:r>
              <a:rPr lang="nn-NO" dirty="0"/>
              <a:t>MU for ACS and IBB are completed.</a:t>
            </a:r>
          </a:p>
          <a:p>
            <a:pPr lvl="1"/>
            <a:r>
              <a:rPr lang="nn-NO" dirty="0"/>
              <a:t>ETC testing is completed for MOP EIRP, EIS and frequency error with TT specified.</a:t>
            </a:r>
          </a:p>
          <a:p>
            <a:pPr lvl="1"/>
            <a:r>
              <a:rPr lang="nn-NO" dirty="0"/>
              <a:t>Large QZ size 40cm and 55cm are specified with grey-box approach.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Range2 (TS 38.521-2)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35</cp:revision>
  <dcterms:created xsi:type="dcterms:W3CDTF">2019-05-16T22:21:00Z</dcterms:created>
  <dcterms:modified xsi:type="dcterms:W3CDTF">2021-06-03T08:18:39Z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(2)lpZnR7JZxE5Rasq8lc7MV6v6567WQa5SUuH/J7dSkM/+Nu1CKEDqC3+najOZFe70VaEUeUyW
ze5ghdIhxIP3Gk2YT0TsFCWmYdQOGf3jixu0DJWfeJkllE2EkdIl3H3clKkSMgYA6YP9JdbG
WY5fr2uRqeYs2gt5ZP/emM6U4M5ukmPX4uym2uLa+iJ3kpE99SCa761g0kqWzu++hlhXu6B4
dNXKDETMqTKWS8W6Kj</vt:lpwstr>
  </property>
  <property fmtid="{D5CDD505-2E9C-101B-9397-08002B2CF9AE}" pid="3" name="_2015_ms_pID_7253431">
    <vt:lpwstr>f4FegIDENAP64e8+y4epY7VAYkFUqux4n/9fxCsKI+l+fv+IsRpIJG
8iKIJ21f2S2pEm9YOMH78CLWzva/tkPB7/9VIMcCeBr/slvvLkmvcuZniuwAil2CJ1cGSt0A
FNbXd5dYwldybtnhvidLKHIfRd0TgOzrP89Vr2nB9XFxWKjAv+ysWtjU1y/10Dwx+ixLKoyB
1OvA8NkzfKv8ahGp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1622484921</vt:lpwstr>
  </property>
</Properties>
</file>