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en-US" sz="2800" dirty="0"/>
              <a:t>5GS Common Test Environment (TS 38.508-1) </a:t>
            </a:r>
            <a:r>
              <a:rPr lang="sv-SE" sz="2800" dirty="0"/>
              <a:t>&gt; - RAN5#91-e (May-21)</a:t>
            </a:r>
            <a:br>
              <a:rPr lang="sv-SE" sz="2800" dirty="0"/>
            </a:br>
            <a:r>
              <a:rPr lang="sv-SE" sz="4000" dirty="0"/>
              <a:t>SA NR (Option 2) &amp; 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66 Rel-15 maintenance CRs agreed to TS 38.508-1.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46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5GS Common Test Environment (TS 38.508-1) &gt; - RAN5#91-e (May-21) SA NR (Option 2) &amp;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32</cp:revision>
  <dcterms:created xsi:type="dcterms:W3CDTF">2019-05-16T22:21:00Z</dcterms:created>
  <dcterms:modified xsi:type="dcterms:W3CDTF">2021-06-02T08:04:43Z</dcterms:modified>
</cp:coreProperties>
</file>