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Multi-layer and services (TS 38.523-1) - RAN5#91-e (May-21)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Corrections to multiple test cases were done. All but 1 (UAC) planned test cases have its FR1 path completed.</a:t>
            </a:r>
          </a:p>
          <a:p>
            <a:pPr lvl="1"/>
            <a:r>
              <a:rPr lang="en-US" dirty="0"/>
              <a:t>All EPS Fallback test cases and a number of UAC test cases need update for their FR2 path to reflect the outcome of the Cell settings agreed at the RAN5#91-e meeting. 1 UAC test case still needs its IMS part to be completed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2 EPS Fallback test cases may need re-design or TP change or otherwise be made not applicable for FR2 because they are currently using 1 NR and 2 E-UTRA cells simulatenously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127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 Multi-layer and services (TS 38.523-1) - RAN5#91-e (May-21)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31</cp:revision>
  <dcterms:created xsi:type="dcterms:W3CDTF">2019-05-16T22:21:00Z</dcterms:created>
  <dcterms:modified xsi:type="dcterms:W3CDTF">2021-06-02T15:39:35Z</dcterms:modified>
</cp:coreProperties>
</file>