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IMS over 5GS (TS 34.229-5) - RAN5#90-e (Feb-21)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11 new test cases in TS 34.229-5 </a:t>
            </a:r>
          </a:p>
          <a:p>
            <a:pPr lvl="2"/>
            <a:r>
              <a:rPr lang="en-US" dirty="0"/>
              <a:t>7.13, 7.15, 7.16, 7.17, 7.18, 7.19, 7.20, 7.21, 7.22, 7.23, 7.24</a:t>
            </a:r>
          </a:p>
          <a:p>
            <a:pPr lvl="1"/>
            <a:r>
              <a:rPr lang="en-US" dirty="0"/>
              <a:t>6 more test cases completed</a:t>
            </a:r>
          </a:p>
          <a:p>
            <a:pPr lvl="2"/>
            <a:r>
              <a:rPr lang="en-US" dirty="0"/>
              <a:t>7.14, 8.26, 8.28, 8.34, 8.36, 10.1</a:t>
            </a:r>
          </a:p>
          <a:p>
            <a:pPr lvl="1"/>
            <a:r>
              <a:rPr lang="en-US" dirty="0"/>
              <a:t>Test case 6.2 modified according to received CT1 LS response</a:t>
            </a:r>
          </a:p>
          <a:p>
            <a:pPr lvl="2"/>
            <a:r>
              <a:rPr lang="en-US" dirty="0"/>
              <a:t>Test case can be set to verifiable again after modification</a:t>
            </a:r>
          </a:p>
          <a:p>
            <a:pPr lvl="1"/>
            <a:r>
              <a:rPr lang="en-US" dirty="0"/>
              <a:t>5 new generic procedures (A.16 – A.20)</a:t>
            </a:r>
          </a:p>
          <a:p>
            <a:pPr lvl="1"/>
            <a:r>
              <a:rPr lang="en-US" dirty="0"/>
              <a:t>Miscellaneous fixes to existing generic procedures and test cases</a:t>
            </a:r>
          </a:p>
          <a:p>
            <a:pPr lvl="2"/>
            <a:r>
              <a:rPr lang="en-US"/>
              <a:t>A</a:t>
            </a:r>
            <a:r>
              <a:rPr lang="en-US" dirty="0"/>
              <a:t>.4.1, A.6, A.15.1, A.15.2, 6.4, 7.1, 7.4, 7.7, 7.8, 7.11, 7.25, 7.26, 7.31, 7.32, 7.33</a:t>
            </a:r>
          </a:p>
          <a:p>
            <a:pPr lvl="1"/>
            <a:r>
              <a:rPr lang="en-US" dirty="0"/>
              <a:t>TC 7.4 is the first test case now properly showing NG.114 dependencies</a:t>
            </a:r>
          </a:p>
          <a:p>
            <a:pPr lvl="2"/>
            <a:r>
              <a:rPr lang="en-US" dirty="0"/>
              <a:t>Remaining test cases to be adapted accordingly</a:t>
            </a:r>
            <a:endParaRPr lang="en-US" i="1" dirty="0"/>
          </a:p>
          <a:p>
            <a:pPr lvl="1"/>
            <a:r>
              <a:rPr lang="en-GB" dirty="0"/>
              <a:t>Outstanding are remaining Supplementary Services, Emergency Call scenarios, and non-3GPP access to 5GC.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  <p:sp>
        <p:nvSpPr>
          <p:cNvPr id="6" name="RS_Classification_Standard">
            <a:extLst>
              <a:ext uri="{FF2B5EF4-FFF2-40B4-BE49-F238E27FC236}">
                <a16:creationId xmlns:a16="http://schemas.microsoft.com/office/drawing/2014/main" id="{5F8D7A38-CC3B-4D08-9477-414CE1E77501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IMS over 5GS (TS 34.229-5) - RAN5#90-e (Feb-21)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Discussion paper R5-203459 had proposed to not add IMS test coverage dedicated to EN-DC. This had been accepted by RAN5.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  <p:sp>
        <p:nvSpPr>
          <p:cNvPr id="6" name="RS_Classification_Standard">
            <a:extLst>
              <a:ext uri="{FF2B5EF4-FFF2-40B4-BE49-F238E27FC236}">
                <a16:creationId xmlns:a16="http://schemas.microsoft.com/office/drawing/2014/main" id="{A4664104-5F31-482F-BD79-C0D50D975313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240</Words>
  <Application>Microsoft Office PowerPoint</Application>
  <PresentationFormat>Widescreen</PresentationFormat>
  <Paragraphs>21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IMS over 5GS (TS 34.229-5) - RAN5#90-e (Feb-21) SA NR (Option 2) </vt:lpstr>
      <vt:lpstr>WP IMS over 5GS (TS 34.229-5) - RAN5#90-e (Feb-21)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43</cp:revision>
  <dcterms:created xsi:type="dcterms:W3CDTF">2019-05-16T22:21:00Z</dcterms:created>
  <dcterms:modified xsi:type="dcterms:W3CDTF">2021-06-02T15:22:58Z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</Properties>
</file>