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5</a:t>
            </a:r>
            <a:r>
              <a:rPr lang="en-US" altLang="zh-CN" sz="2800" dirty="0"/>
              <a:t>GC</a:t>
            </a:r>
            <a:r>
              <a:rPr lang="sv-SE" sz="2800" dirty="0"/>
              <a:t> (TS 38.523-1) - RAN5#91-e (May-21)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- </a:t>
            </a:r>
            <a:r>
              <a:rPr lang="en-US" altLang="zh-CN" dirty="0"/>
              <a:t>13</a:t>
            </a:r>
            <a:r>
              <a:rPr lang="en-US" dirty="0"/>
              <a:t> CRs agreed in TS 38.52</a:t>
            </a:r>
            <a:r>
              <a:rPr lang="en-US" altLang="zh-CN" dirty="0"/>
              <a:t>3</a:t>
            </a:r>
            <a:r>
              <a:rPr lang="en-US" dirty="0"/>
              <a:t>-</a:t>
            </a:r>
            <a:r>
              <a:rPr lang="en-US" altLang="zh-CN" dirty="0"/>
              <a:t>1</a:t>
            </a:r>
            <a:r>
              <a:rPr lang="en-US" dirty="0"/>
              <a:t> at RAN5#91-e</a:t>
            </a:r>
          </a:p>
          <a:p>
            <a:pPr lvl="1"/>
            <a:r>
              <a:rPr lang="en-US" dirty="0"/>
              <a:t>- </a:t>
            </a:r>
            <a:r>
              <a:rPr lang="en-US" altLang="zh-CN" dirty="0"/>
              <a:t>Some t</a:t>
            </a:r>
            <a:r>
              <a:rPr lang="en-US" dirty="0"/>
              <a:t>est case</a:t>
            </a:r>
            <a:r>
              <a:rPr lang="zh-CN" altLang="en-US" dirty="0"/>
              <a:t> </a:t>
            </a:r>
            <a:r>
              <a:rPr lang="en-US" altLang="zh-CN" dirty="0"/>
              <a:t>titles are updated following PRD13</a:t>
            </a:r>
          </a:p>
          <a:p>
            <a:pPr lvl="1"/>
            <a:r>
              <a:rPr lang="en-US" dirty="0"/>
              <a:t>- Overall progress: 99%(57 out of 57 test cases have been completed)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r>
              <a:rPr lang="en-US" dirty="0"/>
              <a:t>- Cell power issues remains for FR2 in some test cases.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74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WP 5GC (TS 38.523-1) - RAN5#91-e (May-21)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30</cp:revision>
  <dcterms:created xsi:type="dcterms:W3CDTF">2019-05-16T22:21:00Z</dcterms:created>
  <dcterms:modified xsi:type="dcterms:W3CDTF">2021-06-02T14:16:27Z</dcterms:modified>
</cp:coreProperties>
</file>