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(38.523)- 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8 MAC Maintenance CR’s agreed</a:t>
            </a:r>
          </a:p>
          <a:p>
            <a:pPr lvl="1"/>
            <a:r>
              <a:rPr lang="en-US" dirty="0"/>
              <a:t>1 RLC Maintenance CR’s agreed</a:t>
            </a:r>
          </a:p>
          <a:p>
            <a:pPr lvl="1"/>
            <a:r>
              <a:rPr lang="en-US" dirty="0"/>
              <a:t>5 PDCP Maintenance CR’s agreed</a:t>
            </a:r>
          </a:p>
          <a:p>
            <a:pPr lvl="1"/>
            <a:r>
              <a:rPr lang="en-US" dirty="0"/>
              <a:t>No SDAP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L2 Sig (38.523)-  RAN5#91-e (May-21)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8 MAC Maintenance CR’s agreed</a:t>
            </a:r>
          </a:p>
          <a:p>
            <a:pPr lvl="1"/>
            <a:r>
              <a:rPr lang="en-US" dirty="0"/>
              <a:t>1 RLC Maintenance CR’s agreed</a:t>
            </a:r>
          </a:p>
          <a:p>
            <a:pPr lvl="1"/>
            <a:r>
              <a:rPr lang="en-US" dirty="0"/>
              <a:t>5 PDCP Maintenance CR’s agreed</a:t>
            </a:r>
          </a:p>
          <a:p>
            <a:pPr lvl="1"/>
            <a:r>
              <a:rPr lang="en-US" dirty="0"/>
              <a:t>No SDAP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91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L2 Sig (38.523)-  RAN5#91-e (May-21) SA NR (Option 2) </vt:lpstr>
      <vt:lpstr>L2 Sig (38.523)-  RAN5#91-e (May-21)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2021-06-03T10:18:34Z</dcterms:modified>
</cp:coreProperties>
</file>