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80A8F010-B923-44F3-B34E-21A307D4CE2D}"/>
    <pc:docChg chg="custSel modSld">
      <pc:chgData name="Vijay Balasubramanian (QCT)" userId="50ef53c6-3959-437b-b5e8-d7d6e3c0ec48" providerId="ADAL" clId="{80A8F010-B923-44F3-B34E-21A307D4CE2D}" dt="2021-06-08T07:19:40.613" v="29" actId="20577"/>
      <pc:docMkLst>
        <pc:docMk/>
      </pc:docMkLst>
      <pc:sldChg chg="modSp mod">
        <pc:chgData name="Vijay Balasubramanian (QCT)" userId="50ef53c6-3959-437b-b5e8-d7d6e3c0ec48" providerId="ADAL" clId="{80A8F010-B923-44F3-B34E-21A307D4CE2D}" dt="2021-06-08T07:19:40.613" v="29" actId="20577"/>
        <pc:sldMkLst>
          <pc:docMk/>
          <pc:sldMk cId="3571232820" sldId="258"/>
        </pc:sldMkLst>
        <pc:spChg chg="mod">
          <ac:chgData name="Vijay Balasubramanian (QCT)" userId="50ef53c6-3959-437b-b5e8-d7d6e3c0ec48" providerId="ADAL" clId="{80A8F010-B923-44F3-B34E-21A307D4CE2D}" dt="2021-06-08T07:19:40.613" v="29" actId="20577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  <pc:docChgLst>
    <pc:chgData name="Vijay Balasubramanian (QCT)" userId="50ef53c6-3959-437b-b5e8-d7d6e3c0ec48" providerId="ADAL" clId="{F5174081-8616-4C12-A76C-B8C3BC2C631E}"/>
    <pc:docChg chg="custSel modSld">
      <pc:chgData name="Vijay Balasubramanian (QCT)" userId="50ef53c6-3959-437b-b5e8-d7d6e3c0ec48" providerId="ADAL" clId="{F5174081-8616-4C12-A76C-B8C3BC2C631E}" dt="2021-06-07T18:17:33.534" v="200" actId="6549"/>
      <pc:docMkLst>
        <pc:docMk/>
      </pc:docMkLst>
      <pc:sldChg chg="modSp mod">
        <pc:chgData name="Vijay Balasubramanian (QCT)" userId="50ef53c6-3959-437b-b5e8-d7d6e3c0ec48" providerId="ADAL" clId="{F5174081-8616-4C12-A76C-B8C3BC2C631E}" dt="2021-06-07T18:17:33.534" v="200" actId="6549"/>
        <pc:sldMkLst>
          <pc:docMk/>
          <pc:sldMk cId="3571232820" sldId="258"/>
        </pc:sldMkLst>
        <pc:spChg chg="mod">
          <ac:chgData name="Vijay Balasubramanian (QCT)" userId="50ef53c6-3959-437b-b5e8-d7d6e3c0ec48" providerId="ADAL" clId="{F5174081-8616-4C12-A76C-B8C3BC2C631E}" dt="2021-06-07T18:17:33.534" v="200" actId="6549"/>
          <ac:spMkLst>
            <pc:docMk/>
            <pc:sldMk cId="3571232820" sldId="258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RAN5#91-e (May-21)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99%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Working agreement to have a single value “available DL power of CW 1dB compression at QZ” instead of splitting into individual param such as TE power amplified 1 dB compression, probe antenna gain, cable loss and FSPL.</a:t>
            </a:r>
          </a:p>
          <a:p>
            <a:pPr lvl="2"/>
            <a:r>
              <a:rPr lang="en-US" dirty="0"/>
              <a:t>Agreement to specify max testable SNR value per band per channel BW instead of frequency range.</a:t>
            </a:r>
          </a:p>
          <a:p>
            <a:pPr lvl="2"/>
            <a:r>
              <a:rPr lang="en-US" dirty="0"/>
              <a:t>With updated link budget parameters, maximum testable SNR Fading test cases are as follows for 100 MHz </a:t>
            </a:r>
            <a:r>
              <a:rPr lang="en-US" dirty="0" err="1"/>
              <a:t>ChBW</a:t>
            </a:r>
            <a:endParaRPr lang="en-US" dirty="0"/>
          </a:p>
          <a:p>
            <a:pPr lvl="3"/>
            <a:r>
              <a:rPr lang="en-US" sz="1600"/>
              <a:t>Maximum </a:t>
            </a:r>
            <a:r>
              <a:rPr lang="en-US" sz="1600" dirty="0"/>
              <a:t>testable SNR for IFF based Test System for n257, n258, n261: [20.8] dB, n259: TBD, n260 [7.3 dB*]</a:t>
            </a:r>
            <a:r>
              <a:rPr lang="en-US" dirty="0"/>
              <a:t>. </a:t>
            </a:r>
            <a:r>
              <a:rPr lang="en-US" sz="1400" dirty="0"/>
              <a:t>* denotes current working assumption. </a:t>
            </a:r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More than 50% of the test points defined for PDSCH Demodulation and CSI reporting are currently not testable for n259 and n260 bands.</a:t>
            </a:r>
          </a:p>
          <a:p>
            <a:pPr lvl="1"/>
            <a:r>
              <a:rPr lang="sv-SE" sz="1800" dirty="0"/>
              <a:t>Further evaluation (EVM impact, higher probability of acceptable faded signal clipping) to increase the max testable SNR for FR2a and and more importantly for FR2b and FR2c.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RAN5#91-e (May-21)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</a:t>
            </a:r>
            <a:r>
              <a:rPr lang="en-US"/>
              <a:t>at 98%</a:t>
            </a:r>
            <a:endParaRPr lang="en-US" dirty="0"/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285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RAN5#91-e (May-21) EN-DC (Option 3) </vt:lpstr>
      <vt:lpstr>Demod/CSI reporting Performance - RAN5#91-e (May-21)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Vijay Balasubramanian (QCT)</cp:lastModifiedBy>
  <cp:revision>19</cp:revision>
  <dcterms:created xsi:type="dcterms:W3CDTF">2019-05-16T22:21:00Z</dcterms:created>
  <dcterms:modified xsi:type="dcterms:W3CDTF">2021-06-08T07:19:45Z</dcterms:modified>
</cp:coreProperties>
</file>