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07/06/2021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448268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400" dirty="0"/>
              <a:t>69 CRs agreed at RAN5#91-e to update various clauses in TS 38.521-3.</a:t>
            </a:r>
          </a:p>
          <a:p>
            <a:pPr>
              <a:buFontTx/>
              <a:buChar char="-"/>
            </a:pPr>
            <a:r>
              <a:rPr lang="en-US" sz="2400" dirty="0"/>
              <a:t>19 CR were agreed to update TP analysis for various EN_DC combos in TS 38.905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-  Total of 114 TCs completed in TS 38.521-3 as of RAN5#91-e</a:t>
            </a:r>
          </a:p>
          <a:p>
            <a:pPr marL="0" indent="0">
              <a:buNone/>
            </a:pPr>
            <a:r>
              <a:rPr lang="en-US" sz="2400" dirty="0"/>
              <a:t>       - Includes 103 EN-DC FR1 tests + 10 EN-DC FR2 tests</a:t>
            </a:r>
          </a:p>
          <a:p>
            <a:pPr>
              <a:buFontTx/>
              <a:buChar char="-"/>
            </a:pPr>
            <a:r>
              <a:rPr lang="en-US" sz="2400" dirty="0"/>
              <a:t>33 tests involving FR1+FR2 testing have completed adding appropriate notes. No TC details will be added (covered by SA tests). </a:t>
            </a:r>
          </a:p>
          <a:p>
            <a:pPr>
              <a:buFontTx/>
              <a:buChar char="-"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EN-DC Option 3 test cases completed at RAN5#91-e</a:t>
            </a:r>
          </a:p>
          <a:p>
            <a:pPr lvl="1"/>
            <a:r>
              <a:rPr lang="en-US" dirty="0"/>
              <a:t>Remaining test cases moved to RAN5#92-e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RAN5#91-e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RAN5#91-e (May-21)</a:t>
            </a:r>
            <a:br>
              <a:rPr lang="sv-SE" sz="2800" dirty="0"/>
            </a:b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</TotalTime>
  <Words>236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(TS 38.521-3) - RAN5#91-e (May-21) Summary</vt:lpstr>
      <vt:lpstr>Tx/Rx E-UTRA, FR1, FR2 Interworking (TS 38.521-3) - RAN5#91-e (May-21) EN-DC (Option 3) </vt:lpstr>
      <vt:lpstr>Tx/Rx E-UTRA, FR1, FR2 Interworking (TS 38.521-3) - RAN5#91-e (May-21) 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38</cp:revision>
  <dcterms:created xsi:type="dcterms:W3CDTF">2019-05-16T22:21:00Z</dcterms:created>
  <dcterms:modified xsi:type="dcterms:W3CDTF">2021-06-07T14:21:11Z</dcterms:modified>
</cp:coreProperties>
</file>