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7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Idle Mode- RAN5#-91e (May 2021)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1 new </a:t>
            </a:r>
            <a:r>
              <a:rPr lang="en-US" dirty="0" err="1"/>
              <a:t>SoR</a:t>
            </a:r>
            <a:r>
              <a:rPr lang="en-US" dirty="0"/>
              <a:t>, 6.3.1.10, Test Case was agreed</a:t>
            </a:r>
          </a:p>
          <a:p>
            <a:pPr lvl="1"/>
            <a:r>
              <a:rPr lang="en-US" dirty="0"/>
              <a:t>Maintenance of 10 Idle Mode test cases were agreed. All tests are now drafted and agreed.</a:t>
            </a:r>
          </a:p>
          <a:p>
            <a:endParaRPr lang="sv-SE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en-US"/>
              <a:t>FR2 </a:t>
            </a:r>
            <a:r>
              <a:rPr lang="en-US" dirty="0"/>
              <a:t>Power levels still missing for few test cases</a:t>
            </a:r>
          </a:p>
          <a:p>
            <a:pPr marL="457200" lvl="1" indent="0">
              <a:buNone/>
            </a:pPr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99ab104867f52778eb12040e7f8dfcda">
  <xsd:schema xmlns:xsd="http://www.w3.org/2001/XMLSchema" xmlns:xs="http://www.w3.org/2001/XMLSchema" xmlns:p="http://schemas.microsoft.com/office/2006/metadata/properties" xmlns:ns3="cc9c437c-ae0c-4066-8d90-a0f7de786127" xmlns:ns4="ba37140e-f4c5-4a6c-a9b4-20a691ce6c8a" targetNamespace="http://schemas.microsoft.com/office/2006/metadata/properties" ma:root="true" ma:fieldsID="0ad21422d1bc2bd4aa317071306b9571" ns3:_="" ns4:_="">
    <xsd:import namespace="cc9c437c-ae0c-4066-8d90-a0f7de786127"/>
    <xsd:import namespace="ba37140e-f4c5-4a6c-a9b4-20a691ce6c8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16CDC1B-FF96-4A39-BC89-0266C7843C0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ba37140e-f4c5-4a6c-a9b4-20a691ce6c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C0E2DC2-5FE9-4EDF-9E31-906036184B08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4C61F766-DCE8-4F80-A26A-2627E66CE86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309</TotalTime>
  <Words>61</Words>
  <Application>Microsoft Office PowerPoint</Application>
  <PresentationFormat>Widescreen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Idle Mode- RAN5#-91e (May 2021) SA NR (Option 2)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 user</cp:lastModifiedBy>
  <cp:revision>20</cp:revision>
  <dcterms:created xsi:type="dcterms:W3CDTF">2019-05-16T22:21:00Z</dcterms:created>
  <dcterms:modified xsi:type="dcterms:W3CDTF">2021-06-02T09:41:07Z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0x010100EB28163D68FE8E4D9361964FDD814FC4</vt:lpwstr>
  </property>
</Properties>
</file>