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Layer 3 NR CA test model with MAC data routing for </a:t>
            </a:r>
            <a:r>
              <a:rPr lang="en-US" dirty="0" err="1"/>
              <a:t>SCell</a:t>
            </a:r>
            <a:r>
              <a:rPr lang="en-US" dirty="0"/>
              <a:t> data Tx/Rx.</a:t>
            </a:r>
          </a:p>
          <a:p>
            <a:pPr lvl="1"/>
            <a:r>
              <a:rPr lang="en-US" dirty="0"/>
              <a:t>Added support for PUSCH aggregation.</a:t>
            </a:r>
          </a:p>
          <a:p>
            <a:pPr lvl="1"/>
            <a:r>
              <a:rPr lang="en-GB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RAN5#91-e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Updated Layer 3 EN-DC NR CA test model with MAC data routing for </a:t>
            </a:r>
            <a:r>
              <a:rPr lang="en-US" dirty="0" err="1"/>
              <a:t>SCell</a:t>
            </a:r>
            <a:r>
              <a:rPr lang="en-US" dirty="0"/>
              <a:t> data Tx/Rx.</a:t>
            </a:r>
          </a:p>
          <a:p>
            <a:pPr lvl="1"/>
            <a:r>
              <a:rPr lang="en-US" dirty="0"/>
              <a:t>Updated E-UTRA RA Msg4 UL grant size for EN-DC Handovers. </a:t>
            </a:r>
          </a:p>
          <a:p>
            <a:pPr lvl="1"/>
            <a:r>
              <a:rPr lang="en-US" dirty="0"/>
              <a:t>Added support for PUSCH aggregation.</a:t>
            </a:r>
          </a:p>
          <a:p>
            <a:pPr lvl="1"/>
            <a:r>
              <a:rPr lang="en-GB" dirty="0"/>
              <a:t>Updated execution guidelines.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125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(TS 38.523-3) - RAN5#91-e (May-21) SA NR (Option 2) </vt:lpstr>
      <vt:lpstr>Protocol Test Models (TS 38.523-3) - RAN5#91-e (May-21)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2021-06-02T08:36:27Z</dcterms:modified>
</cp:coreProperties>
</file>