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RRM (TS 38.533) - RAN5#91-e (May-21)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de-DE" dirty="0"/>
              <a:t>6</a:t>
            </a:r>
            <a:r>
              <a:rPr lang="en-US" dirty="0"/>
              <a:t> FR2 test cases completed (event triggered) for UE PC3 and f&lt;=40.8 GHz (bands n257, n258, n260, n261)</a:t>
            </a:r>
          </a:p>
          <a:p>
            <a:pPr lvl="1"/>
            <a:r>
              <a:rPr lang="de-DE" dirty="0" err="1"/>
              <a:t>Remaining</a:t>
            </a:r>
            <a:r>
              <a:rPr lang="de-DE" dirty="0"/>
              <a:t> FR2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moved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next</a:t>
            </a:r>
            <a:r>
              <a:rPr lang="de-DE" dirty="0"/>
              <a:t> </a:t>
            </a:r>
            <a:r>
              <a:rPr lang="de-DE" dirty="0" err="1"/>
              <a:t>meeting</a:t>
            </a:r>
            <a:endParaRPr lang="de-DE" dirty="0"/>
          </a:p>
          <a:p>
            <a:pPr lvl="1"/>
            <a:r>
              <a:rPr lang="en-GB" dirty="0"/>
              <a:t>Agreement on how to handle completion status for different UE PC and frequency bands</a:t>
            </a:r>
          </a:p>
          <a:p>
            <a:pPr lvl="1"/>
            <a:r>
              <a:rPr lang="en-GB" dirty="0"/>
              <a:t>One </a:t>
            </a:r>
            <a:r>
              <a:rPr lang="en-GB" dirty="0" err="1"/>
              <a:t>iRAT</a:t>
            </a:r>
            <a:r>
              <a:rPr lang="en-GB" dirty="0"/>
              <a:t> (E-UTRA - NR FR1) test case moved to next meeting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C30EB4F5-9403-4EB4-A4B6-00B25E22E3D5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RRM (TS 38.533) - RAN5#91-e (May-21)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de-DE" dirty="0"/>
              <a:t>11</a:t>
            </a:r>
            <a:r>
              <a:rPr lang="en-US" dirty="0"/>
              <a:t> FR2 test cases completed (event triggered) for UE PC3 and f&lt;=40.8 GHz (bands n257, n258, n260, n261)</a:t>
            </a:r>
          </a:p>
          <a:p>
            <a:pPr lvl="1"/>
            <a:r>
              <a:rPr lang="de-DE" dirty="0" err="1"/>
              <a:t>Remaining</a:t>
            </a:r>
            <a:r>
              <a:rPr lang="de-DE" dirty="0"/>
              <a:t> FR2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cases</a:t>
            </a:r>
            <a:r>
              <a:rPr lang="de-DE" dirty="0"/>
              <a:t> </a:t>
            </a:r>
            <a:r>
              <a:rPr lang="de-DE" dirty="0" err="1"/>
              <a:t>moved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next</a:t>
            </a:r>
            <a:r>
              <a:rPr lang="de-DE" dirty="0"/>
              <a:t> </a:t>
            </a:r>
            <a:r>
              <a:rPr lang="de-DE" dirty="0" err="1"/>
              <a:t>meeting</a:t>
            </a:r>
            <a:endParaRPr lang="de-DE" dirty="0"/>
          </a:p>
          <a:p>
            <a:pPr lvl="1"/>
            <a:r>
              <a:rPr lang="en-GB" dirty="0"/>
              <a:t>Agreement on how to handle completion status for different UE PC and frequency bands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/>
              <a:t> None</a:t>
            </a:r>
            <a:endParaRPr lang="en-US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5455D5BF-4FEA-4473-8C96-FA9A6435B501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WP RRM (TS 38.533) - RAN5#91-e (May-21) SA NR (Option 2) </vt:lpstr>
      <vt:lpstr>WP RRM (TS 38.533) - RAN5#91-e (May-21)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30</cp:revision>
  <dcterms:created xsi:type="dcterms:W3CDTF">2019-05-16T22:21:00Z</dcterms:created>
  <dcterms:modified xsi:type="dcterms:W3CDTF">2021-06-02T14:53:39Z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