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3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3" d="100"/>
          <a:sy n="123" d="100"/>
        </p:scale>
        <p:origin x="125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9911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5/29/2021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621" y="2130425"/>
            <a:ext cx="8203508" cy="1668577"/>
          </a:xfrm>
        </p:spPr>
        <p:txBody>
          <a:bodyPr>
            <a:normAutofit fontScale="90000"/>
          </a:bodyPr>
          <a:lstStyle/>
          <a:p>
            <a:r>
              <a:rPr lang="en-US" dirty="0"/>
              <a:t>FR2 Measurement Uncertainty (MU) and Test Tolerances (TT) Target Completion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728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AT&amp;T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260475" algn="l"/>
                <a:tab pos="5029200" algn="l"/>
              </a:tabLst>
            </a:pP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3GPP TSG-RAN5 Meeting #91-e			</a:t>
            </a:r>
            <a:r>
              <a:rPr lang="en-US" b="1" dirty="0"/>
              <a:t>R5-212377</a:t>
            </a:r>
            <a:r>
              <a:rPr lang="en-US" dirty="0"/>
              <a:t> </a:t>
            </a:r>
            <a:b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</a:b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Electronic Meeting, 17th – 28th May 2021</a:t>
            </a:r>
            <a:endParaRPr lang="en-US" sz="12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886331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 (complete)</a:t>
            </a:r>
          </a:p>
          <a:p>
            <a:pPr lvl="1"/>
            <a:r>
              <a:rPr lang="en-US" sz="1000" kern="0" dirty="0"/>
              <a:t>Ref Sensitivity (complete)</a:t>
            </a:r>
          </a:p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(operator): </a:t>
            </a:r>
          </a:p>
          <a:p>
            <a:pPr lvl="1"/>
            <a:r>
              <a:rPr lang="en-US" sz="1000" kern="0" dirty="0"/>
              <a:t>MOP - Spherical Coverage (complete)</a:t>
            </a:r>
          </a:p>
          <a:p>
            <a:pPr lvl="1"/>
            <a:r>
              <a:rPr lang="en-US" sz="1000" kern="0" dirty="0"/>
              <a:t>EIRP - Beam Correspondence</a:t>
            </a:r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4886711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(MU complete, test requirement relaxation only allowed for Band n257 at this time)	</a:t>
            </a:r>
          </a:p>
          <a:p>
            <a:pPr lvl="1" fontAlgn="t"/>
            <a:r>
              <a:rPr kumimoji="1" lang="en-US" sz="1000" dirty="0"/>
              <a:t>Occupied bandwidth (complete)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 (complete)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 (complete)</a:t>
            </a:r>
          </a:p>
          <a:p>
            <a:pPr lvl="1" fontAlgn="t"/>
            <a:r>
              <a:rPr kumimoji="1" lang="en-GB" sz="1000" dirty="0"/>
              <a:t>Spectrum emission mask (complete)</a:t>
            </a:r>
          </a:p>
          <a:p>
            <a:pPr lvl="1" fontAlgn="t"/>
            <a:r>
              <a:rPr kumimoji="1" lang="en-US" sz="1000" dirty="0"/>
              <a:t>General spurious emissions (complete)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 (</a:t>
            </a:r>
            <a:r>
              <a:rPr kumimoji="1" lang="en-GB" sz="1000" dirty="0"/>
              <a:t>complete</a:t>
            </a:r>
            <a:r>
              <a:rPr kumimoji="1" lang="en-US" sz="1000" dirty="0"/>
              <a:t>)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89516" y="911704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 #91-e)</a:t>
            </a:r>
            <a:endParaRPr lang="en-US" kern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27C2A4-5ECD-40BD-9D4B-34E349318B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4" y="1481019"/>
            <a:ext cx="81343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Ericsson Capital TT</vt:lpstr>
      <vt:lpstr>Times New Roman</vt:lpstr>
      <vt:lpstr>Office Theme</vt:lpstr>
      <vt:lpstr>FR2 Measurement Uncertainty (MU) and Test Tolerances (TT) Target Completion Update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2019-03-01T07:36:25Z</dcterms:created>
  <dcterms:modified xsi:type="dcterms:W3CDTF">2021-05-29T16:04:21Z</dcterms:modified>
</cp:coreProperties>
</file>